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4"/>
    <p:sldMasterId id="2147483649" r:id="rId5"/>
    <p:sldMasterId id="2147483650" r:id="rId6"/>
    <p:sldMasterId id="2147483651" r:id="rId7"/>
    <p:sldMasterId id="2147483652" r:id="rId8"/>
    <p:sldMasterId id="2147483653" r:id="rId9"/>
    <p:sldMasterId id="2147483654" r:id="rId10"/>
    <p:sldMasterId id="2147483655" r:id="rId11"/>
    <p:sldMasterId id="2147483656" r:id="rId12"/>
    <p:sldMasterId id="2147483657" r:id="rId13"/>
    <p:sldMasterId id="2147483658" r:id="rId14"/>
  </p:sldMasterIdLst>
  <p:notesMasterIdLst>
    <p:notesMasterId r:id="rId42"/>
  </p:notesMasterIdLst>
  <p:sldIdLst>
    <p:sldId id="256" r:id="rId15"/>
    <p:sldId id="281" r:id="rId16"/>
    <p:sldId id="258" r:id="rId17"/>
    <p:sldId id="289" r:id="rId18"/>
    <p:sldId id="287" r:id="rId19"/>
    <p:sldId id="260" r:id="rId20"/>
    <p:sldId id="266" r:id="rId21"/>
    <p:sldId id="277" r:id="rId22"/>
    <p:sldId id="264" r:id="rId23"/>
    <p:sldId id="290" r:id="rId24"/>
    <p:sldId id="295" r:id="rId25"/>
    <p:sldId id="291" r:id="rId26"/>
    <p:sldId id="298" r:id="rId27"/>
    <p:sldId id="297" r:id="rId28"/>
    <p:sldId id="296" r:id="rId29"/>
    <p:sldId id="263" r:id="rId30"/>
    <p:sldId id="292" r:id="rId31"/>
    <p:sldId id="293" r:id="rId32"/>
    <p:sldId id="270" r:id="rId33"/>
    <p:sldId id="299" r:id="rId34"/>
    <p:sldId id="294" r:id="rId35"/>
    <p:sldId id="278" r:id="rId36"/>
    <p:sldId id="274" r:id="rId37"/>
    <p:sldId id="273" r:id="rId38"/>
    <p:sldId id="283" r:id="rId39"/>
    <p:sldId id="280" r:id="rId40"/>
    <p:sldId id="272" r:id="rId41"/>
  </p:sldIdLst>
  <p:sldSz cx="9144000" cy="6858000" type="screen4x3"/>
  <p:notesSz cx="6796088" cy="9928225"/>
  <p:custDataLst>
    <p:tags r:id="rId43"/>
  </p:custDataLst>
  <p:defaultTextStyle>
    <a:defPPr>
      <a:defRPr lang="en-GB"/>
    </a:defPPr>
    <a:lvl1pPr algn="l" defTabSz="449263" rtl="0" fontAlgn="base">
      <a:spcBef>
        <a:spcPct val="0"/>
      </a:spcBef>
      <a:spcAft>
        <a:spcPct val="0"/>
      </a:spcAft>
      <a:buClr>
        <a:srgbClr val="000000"/>
      </a:buClr>
      <a:buSzPct val="100000"/>
      <a:buFont typeface="Times New Roman" pitchFamily="18" charset="0"/>
      <a:defRPr sz="2400" kern="1200">
        <a:solidFill>
          <a:schemeClr val="bg1"/>
        </a:solidFill>
        <a:latin typeface="Lucida Grande" pitchFamily="80" charset="0"/>
        <a:ea typeface="ヒラギノ角ゴ Pro W3" charset="0"/>
        <a:cs typeface="ヒラギノ角ゴ Pro W3" charset="0"/>
      </a:defRPr>
    </a:lvl1pPr>
    <a:lvl2pPr marL="742950" indent="-285750" algn="l" defTabSz="449263" rtl="0" fontAlgn="base">
      <a:spcBef>
        <a:spcPct val="0"/>
      </a:spcBef>
      <a:spcAft>
        <a:spcPct val="0"/>
      </a:spcAft>
      <a:buClr>
        <a:srgbClr val="000000"/>
      </a:buClr>
      <a:buSzPct val="100000"/>
      <a:buFont typeface="Times New Roman" pitchFamily="18" charset="0"/>
      <a:defRPr sz="2400" kern="1200">
        <a:solidFill>
          <a:schemeClr val="bg1"/>
        </a:solidFill>
        <a:latin typeface="Lucida Grande" pitchFamily="80" charset="0"/>
        <a:ea typeface="ヒラギノ角ゴ Pro W3" charset="0"/>
        <a:cs typeface="ヒラギノ角ゴ Pro W3" charset="0"/>
      </a:defRPr>
    </a:lvl2pPr>
    <a:lvl3pPr marL="1143000" indent="-228600" algn="l" defTabSz="449263" rtl="0" fontAlgn="base">
      <a:spcBef>
        <a:spcPct val="0"/>
      </a:spcBef>
      <a:spcAft>
        <a:spcPct val="0"/>
      </a:spcAft>
      <a:buClr>
        <a:srgbClr val="000000"/>
      </a:buClr>
      <a:buSzPct val="100000"/>
      <a:buFont typeface="Times New Roman" pitchFamily="18" charset="0"/>
      <a:defRPr sz="2400" kern="1200">
        <a:solidFill>
          <a:schemeClr val="bg1"/>
        </a:solidFill>
        <a:latin typeface="Lucida Grande" pitchFamily="80" charset="0"/>
        <a:ea typeface="ヒラギノ角ゴ Pro W3" charset="0"/>
        <a:cs typeface="ヒラギノ角ゴ Pro W3" charset="0"/>
      </a:defRPr>
    </a:lvl3pPr>
    <a:lvl4pPr marL="1600200" indent="-228600" algn="l" defTabSz="449263" rtl="0" fontAlgn="base">
      <a:spcBef>
        <a:spcPct val="0"/>
      </a:spcBef>
      <a:spcAft>
        <a:spcPct val="0"/>
      </a:spcAft>
      <a:buClr>
        <a:srgbClr val="000000"/>
      </a:buClr>
      <a:buSzPct val="100000"/>
      <a:buFont typeface="Times New Roman" pitchFamily="18" charset="0"/>
      <a:defRPr sz="2400" kern="1200">
        <a:solidFill>
          <a:schemeClr val="bg1"/>
        </a:solidFill>
        <a:latin typeface="Lucida Grande" pitchFamily="80" charset="0"/>
        <a:ea typeface="ヒラギノ角ゴ Pro W3" charset="0"/>
        <a:cs typeface="ヒラギノ角ゴ Pro W3" charset="0"/>
      </a:defRPr>
    </a:lvl4pPr>
    <a:lvl5pPr marL="2057400" indent="-228600" algn="l" defTabSz="449263" rtl="0" fontAlgn="base">
      <a:spcBef>
        <a:spcPct val="0"/>
      </a:spcBef>
      <a:spcAft>
        <a:spcPct val="0"/>
      </a:spcAft>
      <a:buClr>
        <a:srgbClr val="000000"/>
      </a:buClr>
      <a:buSzPct val="100000"/>
      <a:buFont typeface="Times New Roman" pitchFamily="18" charset="0"/>
      <a:defRPr sz="2400" kern="1200">
        <a:solidFill>
          <a:schemeClr val="bg1"/>
        </a:solidFill>
        <a:latin typeface="Lucida Grande" pitchFamily="80" charset="0"/>
        <a:ea typeface="ヒラギノ角ゴ Pro W3" charset="0"/>
        <a:cs typeface="ヒラギノ角ゴ Pro W3" charset="0"/>
      </a:defRPr>
    </a:lvl5pPr>
    <a:lvl6pPr marL="2286000" algn="l" defTabSz="914400" rtl="0" eaLnBrk="1" latinLnBrk="0" hangingPunct="1">
      <a:defRPr sz="2400" kern="1200">
        <a:solidFill>
          <a:schemeClr val="bg1"/>
        </a:solidFill>
        <a:latin typeface="Lucida Grande" pitchFamily="80" charset="0"/>
        <a:ea typeface="ヒラギノ角ゴ Pro W3" charset="0"/>
        <a:cs typeface="ヒラギノ角ゴ Pro W3" charset="0"/>
      </a:defRPr>
    </a:lvl6pPr>
    <a:lvl7pPr marL="2743200" algn="l" defTabSz="914400" rtl="0" eaLnBrk="1" latinLnBrk="0" hangingPunct="1">
      <a:defRPr sz="2400" kern="1200">
        <a:solidFill>
          <a:schemeClr val="bg1"/>
        </a:solidFill>
        <a:latin typeface="Lucida Grande" pitchFamily="80" charset="0"/>
        <a:ea typeface="ヒラギノ角ゴ Pro W3" charset="0"/>
        <a:cs typeface="ヒラギノ角ゴ Pro W3" charset="0"/>
      </a:defRPr>
    </a:lvl7pPr>
    <a:lvl8pPr marL="3200400" algn="l" defTabSz="914400" rtl="0" eaLnBrk="1" latinLnBrk="0" hangingPunct="1">
      <a:defRPr sz="2400" kern="1200">
        <a:solidFill>
          <a:schemeClr val="bg1"/>
        </a:solidFill>
        <a:latin typeface="Lucida Grande" pitchFamily="80" charset="0"/>
        <a:ea typeface="ヒラギノ角ゴ Pro W3" charset="0"/>
        <a:cs typeface="ヒラギノ角ゴ Pro W3" charset="0"/>
      </a:defRPr>
    </a:lvl8pPr>
    <a:lvl9pPr marL="3657600" algn="l" defTabSz="914400" rtl="0" eaLnBrk="1" latinLnBrk="0" hangingPunct="1">
      <a:defRPr sz="2400" kern="1200">
        <a:solidFill>
          <a:schemeClr val="bg1"/>
        </a:solidFill>
        <a:latin typeface="Lucida Grande" pitchFamily="80" charset="0"/>
        <a:ea typeface="ヒラギノ角ゴ Pro W3" charset="0"/>
        <a:cs typeface="ヒラギノ角ゴ Pro W3"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8000"/>
    <a:srgbClr val="00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073"/>
    <p:restoredTop sz="82684" autoAdjust="0"/>
  </p:normalViewPr>
  <p:slideViewPr>
    <p:cSldViewPr>
      <p:cViewPr varScale="1">
        <p:scale>
          <a:sx n="92" d="100"/>
          <a:sy n="92" d="100"/>
        </p:scale>
        <p:origin x="184" y="1080"/>
      </p:cViewPr>
      <p:guideLst>
        <p:guide orient="horz" pos="2160"/>
        <p:guide pos="288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tags" Target="tags/tag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theme" Target="theme/theme1.xml"/><Relationship Id="rId20" Type="http://schemas.openxmlformats.org/officeDocument/2006/relationships/slide" Target="slides/slide6.xml"/><Relationship Id="rId41"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AutoShape 1"/>
          <p:cNvSpPr>
            <a:spLocks noChangeArrowheads="1"/>
          </p:cNvSpPr>
          <p:nvPr/>
        </p:nvSpPr>
        <p:spPr bwMode="auto">
          <a:xfrm>
            <a:off x="0" y="0"/>
            <a:ext cx="6796088" cy="9928225"/>
          </a:xfrm>
          <a:prstGeom prst="roundRect">
            <a:avLst>
              <a:gd name="adj" fmla="val 23"/>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31747" name="Text Box 2"/>
          <p:cNvSpPr txBox="1">
            <a:spLocks noChangeArrowheads="1"/>
          </p:cNvSpPr>
          <p:nvPr/>
        </p:nvSpPr>
        <p:spPr bwMode="auto">
          <a:xfrm>
            <a:off x="0" y="0"/>
            <a:ext cx="2946400" cy="496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31748" name="Text Box 3"/>
          <p:cNvSpPr txBox="1">
            <a:spLocks noChangeArrowheads="1"/>
          </p:cNvSpPr>
          <p:nvPr/>
        </p:nvSpPr>
        <p:spPr bwMode="auto">
          <a:xfrm>
            <a:off x="3851275" y="0"/>
            <a:ext cx="2946400" cy="496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31749" name="Rectangle 4"/>
          <p:cNvSpPr>
            <a:spLocks noGrp="1" noRot="1" noChangeAspect="1" noChangeArrowheads="1"/>
          </p:cNvSpPr>
          <p:nvPr>
            <p:ph type="sldImg"/>
          </p:nvPr>
        </p:nvSpPr>
        <p:spPr bwMode="auto">
          <a:xfrm>
            <a:off x="915988" y="744538"/>
            <a:ext cx="4964112" cy="3721100"/>
          </a:xfrm>
          <a:prstGeom prst="rect">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12293" name="Rectangle 5"/>
          <p:cNvSpPr>
            <a:spLocks noGrp="1" noChangeArrowheads="1"/>
          </p:cNvSpPr>
          <p:nvPr>
            <p:ph type="body"/>
          </p:nvPr>
        </p:nvSpPr>
        <p:spPr bwMode="auto">
          <a:xfrm>
            <a:off x="906463" y="4716463"/>
            <a:ext cx="4983162" cy="446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endParaRPr lang="en-US" altLang="en-US" noProof="0"/>
          </a:p>
        </p:txBody>
      </p:sp>
      <p:sp>
        <p:nvSpPr>
          <p:cNvPr id="31751" name="Text Box 6"/>
          <p:cNvSpPr txBox="1">
            <a:spLocks noChangeArrowheads="1"/>
          </p:cNvSpPr>
          <p:nvPr/>
        </p:nvSpPr>
        <p:spPr bwMode="auto">
          <a:xfrm>
            <a:off x="0" y="9431338"/>
            <a:ext cx="2946400" cy="496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12295" name="Rectangle 7"/>
          <p:cNvSpPr>
            <a:spLocks noGrp="1" noChangeArrowheads="1"/>
          </p:cNvSpPr>
          <p:nvPr>
            <p:ph type="sldNum"/>
          </p:nvPr>
        </p:nvSpPr>
        <p:spPr bwMode="auto">
          <a:xfrm>
            <a:off x="3851275" y="9431338"/>
            <a:ext cx="2944813"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b" anchorCtr="0" compatLnSpc="1">
            <a:prstTxWarp prst="textNoShape">
              <a:avLst/>
            </a:prstTxWarp>
          </a:bodyPr>
          <a:lstStyle>
            <a:lvl1pPr marL="215900" indent="-215900" algn="r">
              <a:buSzPct val="45000"/>
              <a:buFont typeface="Wingdings" pitchFamily="2" charset="2"/>
              <a:buNone/>
              <a:tabLst>
                <a:tab pos="723900" algn="l"/>
                <a:tab pos="1447800" algn="l"/>
                <a:tab pos="2171700" algn="l"/>
                <a:tab pos="2895600" algn="l"/>
              </a:tabLst>
              <a:defRPr sz="1200">
                <a:solidFill>
                  <a:srgbClr val="000000"/>
                </a:solidFill>
                <a:latin typeface="Times New Roman" pitchFamily="18" charset="0"/>
                <a:ea typeface="+mn-ea"/>
                <a:cs typeface="Lucida Sans Unicode" pitchFamily="34" charset="0"/>
              </a:defRPr>
            </a:lvl1pPr>
          </a:lstStyle>
          <a:p>
            <a:pPr>
              <a:defRPr/>
            </a:pPr>
            <a:fld id="{4C17A916-F6FC-4E26-A93E-1A624A26DC75}" type="slidenum">
              <a:rPr lang="en-US" altLang="en-US"/>
              <a:pPr>
                <a:defRPr/>
              </a:pPr>
              <a:t>‹#›</a:t>
            </a:fld>
            <a:endParaRPr lang="en-US" altLang="en-US"/>
          </a:p>
        </p:txBody>
      </p:sp>
    </p:spTree>
    <p:extLst>
      <p:ext uri="{BB962C8B-B14F-4D97-AF65-F5344CB8AC3E}">
        <p14:creationId xmlns:p14="http://schemas.microsoft.com/office/powerpoint/2010/main" val="4221415407"/>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ebb.nasa.gov/nircam.html"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webb.nasa.gov/fgs.html" TargetMode="External"/><Relationship Id="rId5" Type="http://schemas.openxmlformats.org/officeDocument/2006/relationships/hyperlink" Target="https://webb.nasa.gov/miri.html" TargetMode="External"/><Relationship Id="rId4" Type="http://schemas.openxmlformats.org/officeDocument/2006/relationships/hyperlink" Target="https://webb.nasa.gov/nirspec.html"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esa.int/Science_Exploration/Space_Science/Solar_Orbiter_overview"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4" name="Rectangle 7"/>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marL="215900" indent="-215900"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5pPr>
            <a:lvl6pPr marL="25146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6pPr>
            <a:lvl7pPr marL="29718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7pPr>
            <a:lvl8pPr marL="34290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8pPr>
            <a:lvl9pPr marL="38862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9pPr>
          </a:lstStyle>
          <a:p>
            <a:pPr eaLnBrk="1" hangingPunct="1">
              <a:spcBef>
                <a:spcPct val="0"/>
              </a:spcBef>
            </a:pPr>
            <a:fld id="{48E7E391-5C99-4562-8A1D-C0A26DD6240F}" type="slidenum">
              <a:rPr lang="en-US" altLang="en-US" smtClean="0">
                <a:ea typeface="Lucida Sans Unicode" pitchFamily="34" charset="0"/>
              </a:rPr>
              <a:pPr eaLnBrk="1" hangingPunct="1">
                <a:spcBef>
                  <a:spcPct val="0"/>
                </a:spcBef>
              </a:pPr>
              <a:t>1</a:t>
            </a:fld>
            <a:endParaRPr lang="en-US" altLang="en-US">
              <a:ea typeface="Lucida Sans Unicode" pitchFamily="34" charset="0"/>
            </a:endParaRPr>
          </a:p>
        </p:txBody>
      </p:sp>
      <p:sp>
        <p:nvSpPr>
          <p:cNvPr id="33795" name="Rectangle 1"/>
          <p:cNvSpPr>
            <a:spLocks noGrp="1" noRot="1" noChangeAspect="1" noChangeArrowheads="1" noTextEdit="1"/>
          </p:cNvSpPr>
          <p:nvPr>
            <p:ph type="sldImg"/>
          </p:nvPr>
        </p:nvSpPr>
        <p:spPr>
          <a:xfrm>
            <a:off x="917575" y="744538"/>
            <a:ext cx="4962525" cy="3722687"/>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6" name="Rectangle 2"/>
          <p:cNvSpPr>
            <a:spLocks noGrp="1" noChangeArrowheads="1"/>
          </p:cNvSpPr>
          <p:nvPr>
            <p:ph type="body" idx="1"/>
          </p:nvPr>
        </p:nvSpPr>
        <p:spPr>
          <a:xfrm>
            <a:off x="906463" y="4716463"/>
            <a:ext cx="4984750" cy="4467225"/>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marL="215900" indent="-215900"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5pPr>
            <a:lvl6pPr marL="25146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6pPr>
            <a:lvl7pPr marL="29718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7pPr>
            <a:lvl8pPr marL="34290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8pPr>
            <a:lvl9pPr marL="38862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9pPr>
          </a:lstStyle>
          <a:p>
            <a:pPr eaLnBrk="1" hangingPunct="1">
              <a:spcBef>
                <a:spcPct val="0"/>
              </a:spcBef>
            </a:pPr>
            <a:fld id="{87653FD7-20B0-4F91-B8DE-598DC6F26EE7}" type="slidenum">
              <a:rPr lang="en-US" altLang="en-US" smtClean="0">
                <a:ea typeface="Lucida Sans Unicode" pitchFamily="34" charset="0"/>
              </a:rPr>
              <a:pPr eaLnBrk="1" hangingPunct="1">
                <a:spcBef>
                  <a:spcPct val="0"/>
                </a:spcBef>
              </a:pPr>
              <a:t>11</a:t>
            </a:fld>
            <a:endParaRPr lang="en-US" altLang="en-US">
              <a:ea typeface="Lucida Sans Unicode" pitchFamily="34" charset="0"/>
            </a:endParaRPr>
          </a:p>
        </p:txBody>
      </p:sp>
      <p:sp>
        <p:nvSpPr>
          <p:cNvPr id="40963" name="Rectangle 1"/>
          <p:cNvSpPr>
            <a:spLocks noGrp="1" noRot="1" noChangeAspect="1" noChangeArrowheads="1" noTextEdit="1"/>
          </p:cNvSpPr>
          <p:nvPr>
            <p:ph type="sldImg"/>
          </p:nvPr>
        </p:nvSpPr>
        <p:spPr>
          <a:xfrm>
            <a:off x="917575" y="744538"/>
            <a:ext cx="4962525" cy="3722687"/>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0964" name="Rectangle 2"/>
          <p:cNvSpPr>
            <a:spLocks noGrp="1" noChangeArrowheads="1"/>
          </p:cNvSpPr>
          <p:nvPr>
            <p:ph type="body" idx="1"/>
          </p:nvPr>
        </p:nvSpPr>
        <p:spPr>
          <a:xfrm>
            <a:off x="906463" y="4716463"/>
            <a:ext cx="4984750" cy="4467225"/>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0938" cy="37211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u="none" strike="noStrike" dirty="0">
                <a:solidFill>
                  <a:schemeClr val="tx1"/>
                </a:solidFill>
                <a:effectLst/>
                <a:latin typeface="Open Sans" panose="020B0606030504020204" pitchFamily="34" charset="0"/>
                <a:hlinkClick r:id="rId3">
                  <a:extLst>
                    <a:ext uri="{A12FA001-AC4F-418D-AE19-62706E023703}">
                      <ahyp:hlinkClr xmlns:ahyp="http://schemas.microsoft.com/office/drawing/2018/hyperlinkcolor" val="tx"/>
                    </a:ext>
                  </a:extLst>
                </a:hlinkClick>
              </a:rPr>
              <a:t>Near Infrared Camera</a:t>
            </a:r>
            <a:r>
              <a:rPr lang="en-GB" b="0" i="0" dirty="0">
                <a:solidFill>
                  <a:schemeClr val="tx1"/>
                </a:solidFill>
                <a:effectLst/>
                <a:latin typeface="Open Sans" panose="020B0606030504020204" pitchFamily="34" charset="0"/>
              </a:rPr>
              <a:t> (</a:t>
            </a:r>
            <a:r>
              <a:rPr lang="en-GB" b="0" i="0" dirty="0" err="1">
                <a:solidFill>
                  <a:schemeClr val="tx1"/>
                </a:solidFill>
                <a:effectLst/>
                <a:latin typeface="Open Sans" panose="020B0606030504020204" pitchFamily="34" charset="0"/>
              </a:rPr>
              <a:t>NIRCam</a:t>
            </a:r>
            <a:r>
              <a:rPr lang="en-GB" b="0" i="0" dirty="0">
                <a:solidFill>
                  <a:schemeClr val="tx1"/>
                </a:solidFill>
                <a:effectLst/>
                <a:latin typeface="Open Sans" panose="020B0606030504020204" pitchFamily="34" charset="0"/>
              </a:rPr>
              <a:t>)</a:t>
            </a:r>
          </a:p>
          <a:p>
            <a:pPr algn="l">
              <a:buFont typeface="Arial" panose="020B0604020202020204" pitchFamily="34" charset="0"/>
              <a:buChar char="•"/>
            </a:pPr>
            <a:r>
              <a:rPr lang="en-GB" b="0" i="0" u="none" strike="noStrike" dirty="0">
                <a:solidFill>
                  <a:schemeClr val="tx1"/>
                </a:solidFill>
                <a:effectLst/>
                <a:latin typeface="Open Sans" panose="020B0606030504020204" pitchFamily="34" charset="0"/>
                <a:hlinkClick r:id="rId4">
                  <a:extLst>
                    <a:ext uri="{A12FA001-AC4F-418D-AE19-62706E023703}">
                      <ahyp:hlinkClr xmlns:ahyp="http://schemas.microsoft.com/office/drawing/2018/hyperlinkcolor" val="tx"/>
                    </a:ext>
                  </a:extLst>
                </a:hlinkClick>
              </a:rPr>
              <a:t>Near Infrared Spectrograph</a:t>
            </a:r>
            <a:r>
              <a:rPr lang="en-GB" b="0" i="0" dirty="0">
                <a:solidFill>
                  <a:schemeClr val="tx1"/>
                </a:solidFill>
                <a:effectLst/>
                <a:latin typeface="Open Sans" panose="020B0606030504020204" pitchFamily="34" charset="0"/>
              </a:rPr>
              <a:t> (</a:t>
            </a:r>
            <a:r>
              <a:rPr lang="en-GB" b="0" i="0" dirty="0" err="1">
                <a:solidFill>
                  <a:schemeClr val="tx1"/>
                </a:solidFill>
                <a:effectLst/>
                <a:latin typeface="Open Sans" panose="020B0606030504020204" pitchFamily="34" charset="0"/>
              </a:rPr>
              <a:t>NIRSpec</a:t>
            </a:r>
            <a:r>
              <a:rPr lang="en-GB" b="0" i="0" dirty="0">
                <a:solidFill>
                  <a:schemeClr val="tx1"/>
                </a:solidFill>
                <a:effectLst/>
                <a:latin typeface="Open Sans" panose="020B0606030504020204" pitchFamily="34" charset="0"/>
              </a:rPr>
              <a:t>)</a:t>
            </a:r>
          </a:p>
          <a:p>
            <a:pPr algn="l">
              <a:buFont typeface="Arial" panose="020B0604020202020204" pitchFamily="34" charset="0"/>
              <a:buChar char="•"/>
            </a:pPr>
            <a:r>
              <a:rPr lang="en-GB" b="0" i="0" u="none" strike="noStrike" dirty="0">
                <a:solidFill>
                  <a:schemeClr val="tx1"/>
                </a:solidFill>
                <a:effectLst/>
                <a:latin typeface="Open Sans" panose="020B0606030504020204" pitchFamily="34" charset="0"/>
                <a:hlinkClick r:id="rId5">
                  <a:extLst>
                    <a:ext uri="{A12FA001-AC4F-418D-AE19-62706E023703}">
                      <ahyp:hlinkClr xmlns:ahyp="http://schemas.microsoft.com/office/drawing/2018/hyperlinkcolor" val="tx"/>
                    </a:ext>
                  </a:extLst>
                </a:hlinkClick>
              </a:rPr>
              <a:t>Mid Infrared Instrument</a:t>
            </a:r>
            <a:r>
              <a:rPr lang="en-GB" b="0" i="0" dirty="0">
                <a:solidFill>
                  <a:schemeClr val="tx1"/>
                </a:solidFill>
                <a:effectLst/>
                <a:latin typeface="Open Sans" panose="020B0606030504020204" pitchFamily="34" charset="0"/>
              </a:rPr>
              <a:t> (MIRI)</a:t>
            </a:r>
          </a:p>
          <a:p>
            <a:pPr algn="l">
              <a:buFont typeface="Arial" panose="020B0604020202020204" pitchFamily="34" charset="0"/>
              <a:buChar char="•"/>
            </a:pPr>
            <a:r>
              <a:rPr lang="en-GB" b="0" i="0" u="none" strike="noStrike" dirty="0">
                <a:solidFill>
                  <a:srgbClr val="CCCCFF"/>
                </a:solidFill>
                <a:effectLst/>
                <a:latin typeface="Open Sans" panose="020B0606030504020204" pitchFamily="34" charset="0"/>
                <a:hlinkClick r:id="rId6">
                  <a:extLst>
                    <a:ext uri="{A12FA001-AC4F-418D-AE19-62706E023703}">
                      <ahyp:hlinkClr xmlns:ahyp="http://schemas.microsoft.com/office/drawing/2018/hyperlinkcolor" val="tx"/>
                    </a:ext>
                  </a:extLst>
                </a:hlinkClick>
              </a:rPr>
              <a:t>Fine Guidance Sensors/Near Infrared Imager and </a:t>
            </a:r>
            <a:r>
              <a:rPr lang="en-GB" b="0" i="0" u="none" strike="noStrike" dirty="0" err="1">
                <a:solidFill>
                  <a:srgbClr val="CCCCFF"/>
                </a:solidFill>
                <a:effectLst/>
                <a:latin typeface="Open Sans" panose="020B0606030504020204" pitchFamily="34" charset="0"/>
                <a:hlinkClick r:id="rId6">
                  <a:extLst>
                    <a:ext uri="{A12FA001-AC4F-418D-AE19-62706E023703}">
                      <ahyp:hlinkClr xmlns:ahyp="http://schemas.microsoft.com/office/drawing/2018/hyperlinkcolor" val="tx"/>
                    </a:ext>
                  </a:extLst>
                </a:hlinkClick>
              </a:rPr>
              <a:t>Slitless</a:t>
            </a:r>
            <a:r>
              <a:rPr lang="en-GB" b="0" i="0" u="none" strike="noStrike" dirty="0">
                <a:solidFill>
                  <a:schemeClr val="tx1"/>
                </a:solidFill>
                <a:effectLst/>
                <a:latin typeface="Open Sans" panose="020B0606030504020204" pitchFamily="34" charset="0"/>
                <a:hlinkClick r:id="rId6">
                  <a:extLst>
                    <a:ext uri="{A12FA001-AC4F-418D-AE19-62706E023703}">
                      <ahyp:hlinkClr xmlns:ahyp="http://schemas.microsoft.com/office/drawing/2018/hyperlinkcolor" val="tx"/>
                    </a:ext>
                  </a:extLst>
                </a:hlinkClick>
              </a:rPr>
              <a:t> Spectrograph</a:t>
            </a:r>
            <a:r>
              <a:rPr lang="en-GB" b="0" i="0" dirty="0">
                <a:solidFill>
                  <a:schemeClr val="tx1"/>
                </a:solidFill>
                <a:effectLst/>
                <a:latin typeface="Open Sans" panose="020B0606030504020204" pitchFamily="34" charset="0"/>
              </a:rPr>
              <a:t> (FGS/NIRISS)</a:t>
            </a:r>
          </a:p>
          <a:p>
            <a:endParaRPr lang="en-GB" dirty="0"/>
          </a:p>
        </p:txBody>
      </p:sp>
      <p:sp>
        <p:nvSpPr>
          <p:cNvPr id="4" name="Slide Number Placeholder 3"/>
          <p:cNvSpPr>
            <a:spLocks noGrp="1"/>
          </p:cNvSpPr>
          <p:nvPr>
            <p:ph type="sldNum"/>
          </p:nvPr>
        </p:nvSpPr>
        <p:spPr/>
        <p:txBody>
          <a:bodyPr/>
          <a:lstStyle/>
          <a:p>
            <a:pPr>
              <a:defRPr/>
            </a:pPr>
            <a:fld id="{4C17A916-F6FC-4E26-A93E-1A624A26DC75}" type="slidenum">
              <a:rPr lang="en-US" altLang="en-US" smtClean="0"/>
              <a:pPr>
                <a:defRPr/>
              </a:pPr>
              <a:t>12</a:t>
            </a:fld>
            <a:endParaRPr lang="en-US" altLang="en-US"/>
          </a:p>
        </p:txBody>
      </p:sp>
    </p:spTree>
    <p:extLst>
      <p:ext uri="{BB962C8B-B14F-4D97-AF65-F5344CB8AC3E}">
        <p14:creationId xmlns:p14="http://schemas.microsoft.com/office/powerpoint/2010/main" val="7727175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0938" cy="3721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p:nvPr>
        </p:nvSpPr>
        <p:spPr/>
        <p:txBody>
          <a:bodyPr/>
          <a:lstStyle/>
          <a:p>
            <a:pPr>
              <a:defRPr/>
            </a:pPr>
            <a:fld id="{4C17A916-F6FC-4E26-A93E-1A624A26DC75}" type="slidenum">
              <a:rPr lang="en-US" altLang="en-US" smtClean="0"/>
              <a:pPr>
                <a:defRPr/>
              </a:pPr>
              <a:t>13</a:t>
            </a:fld>
            <a:endParaRPr lang="en-US" altLang="en-US"/>
          </a:p>
        </p:txBody>
      </p:sp>
    </p:spTree>
    <p:extLst>
      <p:ext uri="{BB962C8B-B14F-4D97-AF65-F5344CB8AC3E}">
        <p14:creationId xmlns:p14="http://schemas.microsoft.com/office/powerpoint/2010/main" val="3392153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marL="215900" indent="-215900"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5pPr>
            <a:lvl6pPr marL="25146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6pPr>
            <a:lvl7pPr marL="29718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7pPr>
            <a:lvl8pPr marL="34290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8pPr>
            <a:lvl9pPr marL="38862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9pPr>
          </a:lstStyle>
          <a:p>
            <a:pPr eaLnBrk="1" hangingPunct="1">
              <a:spcBef>
                <a:spcPct val="0"/>
              </a:spcBef>
            </a:pPr>
            <a:fld id="{87653FD7-20B0-4F91-B8DE-598DC6F26EE7}" type="slidenum">
              <a:rPr lang="en-US" altLang="en-US" smtClean="0">
                <a:ea typeface="Lucida Sans Unicode" pitchFamily="34" charset="0"/>
              </a:rPr>
              <a:pPr eaLnBrk="1" hangingPunct="1">
                <a:spcBef>
                  <a:spcPct val="0"/>
                </a:spcBef>
              </a:pPr>
              <a:t>14</a:t>
            </a:fld>
            <a:endParaRPr lang="en-US" altLang="en-US">
              <a:ea typeface="Lucida Sans Unicode" pitchFamily="34" charset="0"/>
            </a:endParaRPr>
          </a:p>
        </p:txBody>
      </p:sp>
      <p:sp>
        <p:nvSpPr>
          <p:cNvPr id="40963" name="Rectangle 1"/>
          <p:cNvSpPr>
            <a:spLocks noGrp="1" noRot="1" noChangeAspect="1" noChangeArrowheads="1" noTextEdit="1"/>
          </p:cNvSpPr>
          <p:nvPr>
            <p:ph type="sldImg"/>
          </p:nvPr>
        </p:nvSpPr>
        <p:spPr>
          <a:xfrm>
            <a:off x="917575" y="744538"/>
            <a:ext cx="4962525" cy="3722687"/>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0964" name="Rectangle 2"/>
          <p:cNvSpPr>
            <a:spLocks noGrp="1" noChangeArrowheads="1"/>
          </p:cNvSpPr>
          <p:nvPr>
            <p:ph type="body" idx="1"/>
          </p:nvPr>
        </p:nvSpPr>
        <p:spPr>
          <a:xfrm>
            <a:off x="906463" y="4716463"/>
            <a:ext cx="4984750" cy="4467225"/>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5962033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7"/>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marL="215900" indent="-215900"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5pPr>
            <a:lvl6pPr marL="25146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6pPr>
            <a:lvl7pPr marL="29718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7pPr>
            <a:lvl8pPr marL="34290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8pPr>
            <a:lvl9pPr marL="38862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9pPr>
          </a:lstStyle>
          <a:p>
            <a:pPr eaLnBrk="1" hangingPunct="1">
              <a:spcBef>
                <a:spcPct val="0"/>
              </a:spcBef>
            </a:pPr>
            <a:fld id="{A44C67C9-AFE6-4BA3-BF57-3ED3541A471B}" type="slidenum">
              <a:rPr lang="en-US" altLang="en-US" smtClean="0">
                <a:ea typeface="Lucida Sans Unicode" pitchFamily="34" charset="0"/>
              </a:rPr>
              <a:pPr eaLnBrk="1" hangingPunct="1">
                <a:spcBef>
                  <a:spcPct val="0"/>
                </a:spcBef>
              </a:pPr>
              <a:t>16</a:t>
            </a:fld>
            <a:endParaRPr lang="en-US" altLang="en-US">
              <a:ea typeface="Lucida Sans Unicode" pitchFamily="34" charset="0"/>
            </a:endParaRPr>
          </a:p>
        </p:txBody>
      </p:sp>
      <p:sp>
        <p:nvSpPr>
          <p:cNvPr id="41987" name="Rectangle 1"/>
          <p:cNvSpPr>
            <a:spLocks noGrp="1" noRot="1" noChangeAspect="1" noChangeArrowheads="1" noTextEdit="1"/>
          </p:cNvSpPr>
          <p:nvPr>
            <p:ph type="sldImg"/>
          </p:nvPr>
        </p:nvSpPr>
        <p:spPr>
          <a:xfrm>
            <a:off x="917575" y="744538"/>
            <a:ext cx="4962525" cy="3722687"/>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988" name="Rectangle 2"/>
          <p:cNvSpPr>
            <a:spLocks noGrp="1" noChangeArrowheads="1"/>
          </p:cNvSpPr>
          <p:nvPr>
            <p:ph type="body" idx="1"/>
          </p:nvPr>
        </p:nvSpPr>
        <p:spPr>
          <a:xfrm>
            <a:off x="906463" y="4716463"/>
            <a:ext cx="4984750" cy="4467225"/>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0938" cy="3721100"/>
          </a:xfrm>
        </p:spPr>
      </p:sp>
      <p:sp>
        <p:nvSpPr>
          <p:cNvPr id="3" name="Notes Placeholder 2"/>
          <p:cNvSpPr>
            <a:spLocks noGrp="1"/>
          </p:cNvSpPr>
          <p:nvPr>
            <p:ph type="body" idx="1"/>
          </p:nvPr>
        </p:nvSpPr>
        <p:spPr/>
        <p:txBody>
          <a:bodyPr/>
          <a:lstStyle/>
          <a:p>
            <a:r>
              <a:rPr lang="en-GB" dirty="0">
                <a:hlinkClick r:id="rId3"/>
              </a:rPr>
              <a:t>http://www.esa.int/Science_Exploration/Space_Science/Solar_Orbiter_overview</a:t>
            </a:r>
            <a:endParaRPr lang="en-GB" dirty="0"/>
          </a:p>
          <a:p>
            <a:endParaRPr lang="en-GB" dirty="0"/>
          </a:p>
          <a:p>
            <a:r>
              <a:rPr lang="en-GB" dirty="0"/>
              <a:t>This is the solar orbiter overview site.</a:t>
            </a:r>
            <a:br>
              <a:rPr lang="en-GB" dirty="0"/>
            </a:br>
            <a:br>
              <a:rPr lang="en-GB" dirty="0"/>
            </a:br>
            <a:r>
              <a:rPr lang="en-GB" b="0" i="0" dirty="0">
                <a:solidFill>
                  <a:srgbClr val="003247"/>
                </a:solidFill>
                <a:effectLst/>
                <a:latin typeface="Arial" panose="020B0604020202020204" pitchFamily="34" charset="0"/>
              </a:rPr>
              <a:t>To perform close-up, high-resolution studies of our Sun and inner heliosphere, Solar Orbiter is intended to brave the fierce heat and carry its telescopes to just one-quarter of Earth's distance from our nearest star. Solar Orbiter will be the first satellite to provide close-up views of the Sun's polar regions, which are very difficult to see from Earth, providing images from high latitudes. It will also be able to see solar storms building up over an extended period from the same viewpoint, delivering data of parts of the Sun not visible from Earth. Solar Orbiter will be exposed to sunlight 13 times more intense than what we feel on Earth. The spacecraft must also endure powerful bursts of atomic particles from explosions in the solar atmosphere. </a:t>
            </a:r>
            <a:r>
              <a:rPr lang="en-GB" b="0" i="0" dirty="0">
                <a:solidFill>
                  <a:srgbClr val="333333"/>
                </a:solidFill>
                <a:effectLst/>
                <a:latin typeface="Helvetica Neue"/>
              </a:rPr>
              <a:t>Solar Orbiter is designed to identify the origins and causes of the solar wind, the </a:t>
            </a:r>
            <a:r>
              <a:rPr lang="en-GB" b="0" i="0" dirty="0" err="1">
                <a:solidFill>
                  <a:srgbClr val="333333"/>
                </a:solidFill>
                <a:effectLst/>
                <a:latin typeface="Helvetica Neue"/>
              </a:rPr>
              <a:t>heliospheric</a:t>
            </a:r>
            <a:r>
              <a:rPr lang="en-GB" b="0" i="0" dirty="0">
                <a:solidFill>
                  <a:srgbClr val="333333"/>
                </a:solidFill>
                <a:effectLst/>
                <a:latin typeface="Helvetica Neue"/>
              </a:rPr>
              <a:t> magnetic field, the solar energetic particles, the transient interplanetary disturbances, and the Sun's magnetic field. Launched 10 </a:t>
            </a:r>
            <a:r>
              <a:rPr lang="en-GB" b="0" i="0" dirty="0" err="1">
                <a:solidFill>
                  <a:srgbClr val="333333"/>
                </a:solidFill>
                <a:effectLst/>
                <a:latin typeface="Helvetica Neue"/>
              </a:rPr>
              <a:t>feb</a:t>
            </a:r>
            <a:r>
              <a:rPr lang="en-GB" b="0" i="0" dirty="0">
                <a:solidFill>
                  <a:srgbClr val="333333"/>
                </a:solidFill>
                <a:effectLst/>
                <a:latin typeface="Helvetica Neue"/>
              </a:rPr>
              <a:t> 2020</a:t>
            </a:r>
            <a:br>
              <a:rPr lang="en-GB" b="0" i="0" dirty="0">
                <a:solidFill>
                  <a:srgbClr val="003247"/>
                </a:solidFill>
                <a:effectLst/>
                <a:latin typeface="Arial" panose="020B0604020202020204" pitchFamily="34" charset="0"/>
              </a:rPr>
            </a:br>
            <a:r>
              <a:rPr lang="en-GB" b="0" i="0" dirty="0">
                <a:solidFill>
                  <a:srgbClr val="333333"/>
                </a:solidFill>
                <a:effectLst/>
                <a:latin typeface="Helvetica Neue"/>
              </a:rPr>
              <a:t>RAL Space leads an international consortium that designed, developed and calibrated an Extreme Ultraviolet Spectrometer, SPICE (Spectral Investigation of the Coronal Environment). The RAL Space team will also be involved in the post-launch operations of SPICE. </a:t>
            </a:r>
            <a:endParaRPr lang="en-GB" dirty="0"/>
          </a:p>
        </p:txBody>
      </p:sp>
      <p:sp>
        <p:nvSpPr>
          <p:cNvPr id="4" name="Slide Number Placeholder 3"/>
          <p:cNvSpPr>
            <a:spLocks noGrp="1"/>
          </p:cNvSpPr>
          <p:nvPr>
            <p:ph type="sldNum" idx="10"/>
          </p:nvPr>
        </p:nvSpPr>
        <p:spPr/>
        <p:txBody>
          <a:bodyPr/>
          <a:lstStyle/>
          <a:p>
            <a:pPr>
              <a:defRPr/>
            </a:pPr>
            <a:fld id="{4C17A916-F6FC-4E26-A93E-1A624A26DC75}" type="slidenum">
              <a:rPr lang="en-US" altLang="en-US" smtClean="0"/>
              <a:pPr>
                <a:defRPr/>
              </a:pPr>
              <a:t>17</a:t>
            </a:fld>
            <a:endParaRPr lang="en-US" altLang="en-US"/>
          </a:p>
        </p:txBody>
      </p:sp>
    </p:spTree>
    <p:extLst>
      <p:ext uri="{BB962C8B-B14F-4D97-AF65-F5344CB8AC3E}">
        <p14:creationId xmlns:p14="http://schemas.microsoft.com/office/powerpoint/2010/main" val="38526699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0938" cy="3721100"/>
          </a:xfrm>
        </p:spPr>
      </p:sp>
      <p:sp>
        <p:nvSpPr>
          <p:cNvPr id="3" name="Notes Placeholder 2"/>
          <p:cNvSpPr>
            <a:spLocks noGrp="1"/>
          </p:cNvSpPr>
          <p:nvPr>
            <p:ph type="body" idx="1"/>
          </p:nvPr>
        </p:nvSpPr>
        <p:spPr/>
        <p:txBody>
          <a:bodyPr/>
          <a:lstStyle/>
          <a:p>
            <a:r>
              <a:rPr lang="en-GB" sz="1200" b="0" i="0" u="none" strike="noStrike" kern="1200" baseline="0" dirty="0">
                <a:solidFill>
                  <a:srgbClr val="000000"/>
                </a:solidFill>
                <a:latin typeface="Times New Roman" pitchFamily="18" charset="0"/>
                <a:ea typeface="+mn-ea"/>
                <a:cs typeface="+mn-cs"/>
              </a:rPr>
              <a:t>https://www.esa.int/Enabling_Support/Space_Engineering_Technology/Shielding_Solar_Orbiter_from_the_Sun </a:t>
            </a:r>
          </a:p>
          <a:p>
            <a:endParaRPr lang="en-GB" dirty="0"/>
          </a:p>
          <a:p>
            <a:r>
              <a:rPr lang="en-GB" dirty="0"/>
              <a:t>This is a good website to describe</a:t>
            </a:r>
            <a:r>
              <a:rPr lang="en-GB" baseline="0" dirty="0"/>
              <a:t> how the heatshield works.</a:t>
            </a:r>
          </a:p>
          <a:p>
            <a:endParaRPr lang="en-GB" baseline="0" dirty="0"/>
          </a:p>
          <a:p>
            <a:r>
              <a:rPr lang="en-GB" b="0" i="0" dirty="0">
                <a:solidFill>
                  <a:srgbClr val="8197A6"/>
                </a:solidFill>
                <a:effectLst/>
                <a:latin typeface="Arial" panose="020B0604020202020204" pitchFamily="34" charset="0"/>
              </a:rPr>
              <a:t>about as close as it is possible to go and still be able to image our fiery parent star without having its instruments melt. Its cameras will peek through an advanced shield designed to dissipate heat while keeping the rest of the spacecraft within a protective cone of shadow. This heat shield took years to perfect. </a:t>
            </a:r>
            <a:r>
              <a:rPr lang="en-GB" b="0" i="0" dirty="0">
                <a:solidFill>
                  <a:srgbClr val="003247"/>
                </a:solidFill>
                <a:effectLst/>
                <a:latin typeface="Arial" panose="020B0604020202020204" pitchFamily="34" charset="0"/>
              </a:rPr>
              <a:t>a thin surface layer of titanium foil just 0.05 mm thick – around the width of a human hair – is backed up by 18 layers of specially tailored titanium multi-layer insulation.</a:t>
            </a:r>
            <a:endParaRPr lang="en-GB" dirty="0"/>
          </a:p>
        </p:txBody>
      </p:sp>
      <p:sp>
        <p:nvSpPr>
          <p:cNvPr id="4" name="Slide Number Placeholder 3"/>
          <p:cNvSpPr>
            <a:spLocks noGrp="1"/>
          </p:cNvSpPr>
          <p:nvPr>
            <p:ph type="sldNum" idx="10"/>
          </p:nvPr>
        </p:nvSpPr>
        <p:spPr/>
        <p:txBody>
          <a:bodyPr/>
          <a:lstStyle/>
          <a:p>
            <a:pPr>
              <a:defRPr/>
            </a:pPr>
            <a:fld id="{4C17A916-F6FC-4E26-A93E-1A624A26DC75}" type="slidenum">
              <a:rPr lang="en-US" altLang="en-US" smtClean="0"/>
              <a:pPr>
                <a:defRPr/>
              </a:pPr>
              <a:t>18</a:t>
            </a:fld>
            <a:endParaRPr lang="en-US" altLang="en-US"/>
          </a:p>
        </p:txBody>
      </p:sp>
    </p:spTree>
    <p:extLst>
      <p:ext uri="{BB962C8B-B14F-4D97-AF65-F5344CB8AC3E}">
        <p14:creationId xmlns:p14="http://schemas.microsoft.com/office/powerpoint/2010/main" val="31120596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10" name="Rectangle 7"/>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marL="215900" indent="-215900"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5pPr>
            <a:lvl6pPr marL="25146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6pPr>
            <a:lvl7pPr marL="29718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7pPr>
            <a:lvl8pPr marL="34290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8pPr>
            <a:lvl9pPr marL="38862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9pPr>
          </a:lstStyle>
          <a:p>
            <a:pPr eaLnBrk="1" hangingPunct="1">
              <a:spcBef>
                <a:spcPct val="0"/>
              </a:spcBef>
            </a:pPr>
            <a:fld id="{2BD3EA53-99CD-40E1-B32A-20AA0B70E344}" type="slidenum">
              <a:rPr lang="en-US" altLang="en-US" smtClean="0">
                <a:ea typeface="Lucida Sans Unicode" pitchFamily="34" charset="0"/>
              </a:rPr>
              <a:pPr eaLnBrk="1" hangingPunct="1">
                <a:spcBef>
                  <a:spcPct val="0"/>
                </a:spcBef>
              </a:pPr>
              <a:t>19</a:t>
            </a:fld>
            <a:endParaRPr lang="en-US" altLang="en-US">
              <a:ea typeface="Lucida Sans Unicode" pitchFamily="34" charset="0"/>
            </a:endParaRPr>
          </a:p>
        </p:txBody>
      </p:sp>
      <p:sp>
        <p:nvSpPr>
          <p:cNvPr id="43011" name="Rectangle 1"/>
          <p:cNvSpPr>
            <a:spLocks noGrp="1" noRot="1" noChangeAspect="1" noChangeArrowheads="1" noTextEdit="1"/>
          </p:cNvSpPr>
          <p:nvPr>
            <p:ph type="sldImg"/>
          </p:nvPr>
        </p:nvSpPr>
        <p:spPr>
          <a:xfrm>
            <a:off x="917575" y="744538"/>
            <a:ext cx="4962525" cy="3722687"/>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3012" name="Rectangle 2"/>
          <p:cNvSpPr>
            <a:spLocks noGrp="1" noChangeArrowheads="1"/>
          </p:cNvSpPr>
          <p:nvPr>
            <p:ph type="body" idx="1"/>
          </p:nvPr>
        </p:nvSpPr>
        <p:spPr>
          <a:xfrm>
            <a:off x="906463" y="4716463"/>
            <a:ext cx="4984750" cy="4467225"/>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en-US" dirty="0"/>
              <a:t>https://www.esa.int/Enabling_Support/Space_Engineering_Technology/Paint_it_black_Stone_Age_sunscreen_for_Solar_Orbiter</a:t>
            </a:r>
          </a:p>
          <a:p>
            <a:endParaRPr lang="en-US" altLang="en-US" dirty="0"/>
          </a:p>
          <a:p>
            <a:r>
              <a:rPr lang="en-US" altLang="en-US" dirty="0"/>
              <a:t>This is a</a:t>
            </a:r>
            <a:r>
              <a:rPr lang="en-US" altLang="en-US" baseline="0" dirty="0"/>
              <a:t> good website describing the paint</a:t>
            </a:r>
            <a:endParaRPr lang="en-US"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0938" cy="3721100"/>
          </a:xfrm>
        </p:spPr>
      </p:sp>
      <p:sp>
        <p:nvSpPr>
          <p:cNvPr id="3" name="Notes Placeholder 2"/>
          <p:cNvSpPr>
            <a:spLocks noGrp="1"/>
          </p:cNvSpPr>
          <p:nvPr>
            <p:ph type="body" idx="1"/>
          </p:nvPr>
        </p:nvSpPr>
        <p:spPr/>
        <p:txBody>
          <a:bodyPr/>
          <a:lstStyle/>
          <a:p>
            <a:pPr algn="l"/>
            <a:r>
              <a:rPr lang="en-GB" b="0" i="0" dirty="0">
                <a:solidFill>
                  <a:srgbClr val="003247"/>
                </a:solidFill>
                <a:effectLst/>
                <a:latin typeface="NotesESAbold"/>
              </a:rPr>
              <a:t>Solar snake spotted slithering across Sun’s surface</a:t>
            </a:r>
          </a:p>
          <a:p>
            <a:pPr algn="l"/>
            <a:r>
              <a:rPr lang="en-GB" b="0" i="0" cap="all" dirty="0">
                <a:solidFill>
                  <a:srgbClr val="8197A6"/>
                </a:solidFill>
                <a:effectLst/>
                <a:latin typeface="Arial" panose="020B0604020202020204" pitchFamily="34" charset="0"/>
              </a:rPr>
              <a:t>14/11/2022</a:t>
            </a:r>
          </a:p>
          <a:p>
            <a:pPr algn="l"/>
            <a:r>
              <a:rPr lang="en-GB" b="0" i="0" dirty="0">
                <a:solidFill>
                  <a:srgbClr val="003247"/>
                </a:solidFill>
                <a:effectLst/>
                <a:latin typeface="Arial" panose="020B0604020202020204" pitchFamily="34" charset="0"/>
              </a:rPr>
              <a:t>Solar Orbiter has spotted a ‘tube’ of cooler atmospheric gases snaking its way through the Sun’s magnetic field. The observation provides an intriguing new addition to the zoo of features revealed by the ESA-led Solar Orbiter mission, especially since the snake was a precursor to a much larger eruption.</a:t>
            </a:r>
          </a:p>
          <a:p>
            <a:pPr algn="l"/>
            <a:r>
              <a:rPr lang="en-GB" b="0" i="0" dirty="0">
                <a:solidFill>
                  <a:srgbClr val="003247"/>
                </a:solidFill>
                <a:effectLst/>
                <a:latin typeface="Arial" panose="020B0604020202020204" pitchFamily="34" charset="0"/>
              </a:rPr>
              <a:t>The snake was seen on 5 September 2022, as Solar Orbiter was approaching the Sun for a close pass that took place on 12 October. It is a tube of cool plasma suspended by magnetic fields in the hotter surrounding plasma of the Sun’s atmosphere.</a:t>
            </a:r>
          </a:p>
          <a:p>
            <a:r>
              <a:rPr lang="en-GB" b="0" i="0" dirty="0">
                <a:solidFill>
                  <a:srgbClr val="003247"/>
                </a:solidFill>
                <a:effectLst/>
                <a:latin typeface="Arial" panose="020B0604020202020204" pitchFamily="34" charset="0"/>
              </a:rPr>
              <a:t>The movie has been constructed as a time-lapse from images from the Extreme Ultraviolet Imager onboard Solar Orbiter. In reality, the snake took around three hours to complete its journey but at the distances involved in crossing the solar surface that means the plasma must have been travelling at around 170 kilometres per second.</a:t>
            </a:r>
            <a:endParaRPr lang="en-GB" dirty="0"/>
          </a:p>
        </p:txBody>
      </p:sp>
      <p:sp>
        <p:nvSpPr>
          <p:cNvPr id="4" name="Slide Number Placeholder 3"/>
          <p:cNvSpPr>
            <a:spLocks noGrp="1"/>
          </p:cNvSpPr>
          <p:nvPr>
            <p:ph type="sldNum"/>
          </p:nvPr>
        </p:nvSpPr>
        <p:spPr/>
        <p:txBody>
          <a:bodyPr/>
          <a:lstStyle/>
          <a:p>
            <a:pPr>
              <a:defRPr/>
            </a:pPr>
            <a:fld id="{4C17A916-F6FC-4E26-A93E-1A624A26DC75}" type="slidenum">
              <a:rPr lang="en-US" altLang="en-US" smtClean="0"/>
              <a:pPr>
                <a:defRPr/>
              </a:pPr>
              <a:t>20</a:t>
            </a:fld>
            <a:endParaRPr lang="en-US" altLang="en-US"/>
          </a:p>
        </p:txBody>
      </p:sp>
    </p:spTree>
    <p:extLst>
      <p:ext uri="{BB962C8B-B14F-4D97-AF65-F5344CB8AC3E}">
        <p14:creationId xmlns:p14="http://schemas.microsoft.com/office/powerpoint/2010/main" val="18395913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10" name="Rectangle 7"/>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marL="215900" indent="-215900"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5pPr>
            <a:lvl6pPr marL="25146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6pPr>
            <a:lvl7pPr marL="29718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7pPr>
            <a:lvl8pPr marL="34290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8pPr>
            <a:lvl9pPr marL="38862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9pPr>
          </a:lstStyle>
          <a:p>
            <a:pPr eaLnBrk="1" hangingPunct="1">
              <a:spcBef>
                <a:spcPct val="0"/>
              </a:spcBef>
            </a:pPr>
            <a:fld id="{2BD3EA53-99CD-40E1-B32A-20AA0B70E344}" type="slidenum">
              <a:rPr lang="en-US" altLang="en-US" smtClean="0">
                <a:ea typeface="Lucida Sans Unicode" pitchFamily="34" charset="0"/>
              </a:rPr>
              <a:pPr eaLnBrk="1" hangingPunct="1">
                <a:spcBef>
                  <a:spcPct val="0"/>
                </a:spcBef>
              </a:pPr>
              <a:t>21</a:t>
            </a:fld>
            <a:endParaRPr lang="en-US" altLang="en-US">
              <a:ea typeface="Lucida Sans Unicode" pitchFamily="34" charset="0"/>
            </a:endParaRPr>
          </a:p>
        </p:txBody>
      </p:sp>
      <p:sp>
        <p:nvSpPr>
          <p:cNvPr id="43011" name="Rectangle 1"/>
          <p:cNvSpPr>
            <a:spLocks noGrp="1" noRot="1" noChangeAspect="1" noChangeArrowheads="1" noTextEdit="1"/>
          </p:cNvSpPr>
          <p:nvPr>
            <p:ph type="sldImg"/>
          </p:nvPr>
        </p:nvSpPr>
        <p:spPr>
          <a:xfrm>
            <a:off x="917575" y="744538"/>
            <a:ext cx="4962525" cy="3722687"/>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3012" name="Rectangle 2"/>
          <p:cNvSpPr>
            <a:spLocks noGrp="1" noChangeArrowheads="1"/>
          </p:cNvSpPr>
          <p:nvPr>
            <p:ph type="body" idx="1"/>
          </p:nvPr>
        </p:nvSpPr>
        <p:spPr>
          <a:xfrm>
            <a:off x="906463" y="4716463"/>
            <a:ext cx="4984750" cy="4467225"/>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en-US"/>
              <a:t>Measure the temperature of the water at the start and at regular intervals.</a:t>
            </a:r>
          </a:p>
          <a:p>
            <a:endParaRPr lang="en-US" altLang="en-US"/>
          </a:p>
          <a:p>
            <a:r>
              <a:rPr lang="en-US" altLang="en-US"/>
              <a:t>Make sure you can get your thermometer in and out of the beakers (one per team)</a:t>
            </a:r>
          </a:p>
          <a:p>
            <a:endParaRPr lang="en-US" altLang="en-US"/>
          </a:p>
          <a:p>
            <a:r>
              <a:rPr lang="en-US" altLang="en-US"/>
              <a:t>Record your results throughout</a:t>
            </a:r>
          </a:p>
          <a:p>
            <a:endParaRPr lang="en-US" altLang="en-US"/>
          </a:p>
          <a:p>
            <a:r>
              <a:rPr lang="en-US" altLang="en-US"/>
              <a:t>Be prepared to give a presentation at the end on what you did, why and your results</a:t>
            </a:r>
          </a:p>
        </p:txBody>
      </p:sp>
    </p:spTree>
    <p:extLst>
      <p:ext uri="{BB962C8B-B14F-4D97-AF65-F5344CB8AC3E}">
        <p14:creationId xmlns:p14="http://schemas.microsoft.com/office/powerpoint/2010/main" val="1682531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8" name="Rectangle 7"/>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marL="215900" indent="-215900"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5pPr>
            <a:lvl6pPr marL="25146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6pPr>
            <a:lvl7pPr marL="29718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7pPr>
            <a:lvl8pPr marL="34290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8pPr>
            <a:lvl9pPr marL="38862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9pPr>
          </a:lstStyle>
          <a:p>
            <a:pPr eaLnBrk="1" hangingPunct="1">
              <a:spcBef>
                <a:spcPct val="0"/>
              </a:spcBef>
            </a:pPr>
            <a:fld id="{CAEA1499-B61C-4D9B-AF9E-55DF7F0869F3}" type="slidenum">
              <a:rPr lang="en-US" altLang="en-US" smtClean="0">
                <a:ea typeface="Lucida Sans Unicode" pitchFamily="34" charset="0"/>
              </a:rPr>
              <a:pPr eaLnBrk="1" hangingPunct="1">
                <a:spcBef>
                  <a:spcPct val="0"/>
                </a:spcBef>
              </a:pPr>
              <a:t>2</a:t>
            </a:fld>
            <a:endParaRPr lang="en-US" altLang="en-US">
              <a:ea typeface="Lucida Sans Unicode" pitchFamily="34" charset="0"/>
            </a:endParaRPr>
          </a:p>
        </p:txBody>
      </p:sp>
      <p:sp>
        <p:nvSpPr>
          <p:cNvPr id="34819" name="Rectangle 1"/>
          <p:cNvSpPr>
            <a:spLocks noGrp="1" noRot="1" noChangeAspect="1" noChangeArrowheads="1" noTextEdit="1"/>
          </p:cNvSpPr>
          <p:nvPr>
            <p:ph type="sldImg"/>
          </p:nvPr>
        </p:nvSpPr>
        <p:spPr>
          <a:xfrm>
            <a:off x="917575" y="744538"/>
            <a:ext cx="4962525" cy="3722687"/>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4820" name="Rectangle 2"/>
          <p:cNvSpPr>
            <a:spLocks noGrp="1" noChangeArrowheads="1"/>
          </p:cNvSpPr>
          <p:nvPr>
            <p:ph type="body" idx="1"/>
          </p:nvPr>
        </p:nvSpPr>
        <p:spPr>
          <a:xfrm>
            <a:off x="906463" y="4716463"/>
            <a:ext cx="4984750" cy="4467225"/>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7"/>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marL="215900" indent="-215900"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5pPr>
            <a:lvl6pPr marL="25146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6pPr>
            <a:lvl7pPr marL="29718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7pPr>
            <a:lvl8pPr marL="34290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8pPr>
            <a:lvl9pPr marL="38862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9pPr>
          </a:lstStyle>
          <a:p>
            <a:pPr eaLnBrk="1" hangingPunct="1">
              <a:spcBef>
                <a:spcPct val="0"/>
              </a:spcBef>
            </a:pPr>
            <a:fld id="{90D6A03C-A921-4E24-B583-7645A8F9C6CB}" type="slidenum">
              <a:rPr lang="en-US" altLang="en-US" smtClean="0">
                <a:ea typeface="Lucida Sans Unicode" pitchFamily="34" charset="0"/>
              </a:rPr>
              <a:pPr eaLnBrk="1" hangingPunct="1">
                <a:spcBef>
                  <a:spcPct val="0"/>
                </a:spcBef>
              </a:pPr>
              <a:t>22</a:t>
            </a:fld>
            <a:endParaRPr lang="en-US" altLang="en-US">
              <a:ea typeface="Lucida Sans Unicode" pitchFamily="34" charset="0"/>
            </a:endParaRPr>
          </a:p>
        </p:txBody>
      </p:sp>
      <p:sp>
        <p:nvSpPr>
          <p:cNvPr id="44035" name="Rectangle 1"/>
          <p:cNvSpPr>
            <a:spLocks noGrp="1" noRot="1" noChangeAspect="1" noChangeArrowheads="1" noTextEdit="1"/>
          </p:cNvSpPr>
          <p:nvPr>
            <p:ph type="sldImg"/>
          </p:nvPr>
        </p:nvSpPr>
        <p:spPr>
          <a:xfrm>
            <a:off x="917575" y="744538"/>
            <a:ext cx="4962525" cy="3722687"/>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4036" name="Rectangle 2"/>
          <p:cNvSpPr>
            <a:spLocks noGrp="1" noChangeArrowheads="1"/>
          </p:cNvSpPr>
          <p:nvPr>
            <p:ph type="body" idx="1"/>
          </p:nvPr>
        </p:nvSpPr>
        <p:spPr>
          <a:xfrm>
            <a:off x="906463" y="4716463"/>
            <a:ext cx="4984750" cy="4467225"/>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342900" indent="-342900">
              <a:buFont typeface="Arial" charset="0"/>
              <a:buChar char="•"/>
            </a:pPr>
            <a:r>
              <a:rPr lang="en-GB" altLang="en-US">
                <a:solidFill>
                  <a:schemeClr val="tx1"/>
                </a:solidFill>
              </a:rPr>
              <a:t>Temperatures – what conditions will it encounter</a:t>
            </a:r>
          </a:p>
          <a:p>
            <a:pPr marL="342900" indent="-342900">
              <a:buFont typeface="Arial" charset="0"/>
              <a:buChar char="•"/>
            </a:pPr>
            <a:r>
              <a:rPr lang="en-GB" altLang="en-US">
                <a:solidFill>
                  <a:schemeClr val="tx1"/>
                </a:solidFill>
              </a:rPr>
              <a:t>Size of rocket – it’s got to fit in your rocket housing</a:t>
            </a:r>
          </a:p>
          <a:p>
            <a:pPr marL="342900" indent="-342900">
              <a:buFont typeface="Arial" charset="0"/>
              <a:buChar char="•"/>
            </a:pPr>
            <a:r>
              <a:rPr lang="en-GB" altLang="en-US">
                <a:solidFill>
                  <a:schemeClr val="tx1"/>
                </a:solidFill>
              </a:rPr>
              <a:t>Purpose of mission – what will it do when it gets there</a:t>
            </a:r>
          </a:p>
          <a:p>
            <a:pPr marL="342900" indent="-342900">
              <a:buFont typeface="Arial" charset="0"/>
              <a:buChar char="•"/>
            </a:pPr>
            <a:r>
              <a:rPr lang="en-GB" altLang="en-US">
                <a:solidFill>
                  <a:schemeClr val="tx1"/>
                </a:solidFill>
              </a:rPr>
              <a:t>Weight – is important</a:t>
            </a:r>
          </a:p>
          <a:p>
            <a:pPr marL="342900" indent="-342900">
              <a:buFont typeface="Arial" charset="0"/>
              <a:buChar char="•"/>
            </a:pPr>
            <a:r>
              <a:rPr lang="en-GB" altLang="en-US">
                <a:solidFill>
                  <a:schemeClr val="tx1"/>
                </a:solidFill>
              </a:rPr>
              <a:t>Thermal conductivity – needs to be the best insulation from inside and out</a:t>
            </a:r>
          </a:p>
          <a:p>
            <a:pPr marL="342900" indent="-342900">
              <a:buFont typeface="Arial" charset="0"/>
              <a:buChar char="•"/>
            </a:pPr>
            <a:r>
              <a:rPr lang="en-GB" altLang="en-US">
                <a:solidFill>
                  <a:schemeClr val="tx1"/>
                </a:solidFill>
              </a:rPr>
              <a:t>Other instruments – instruments produce heat or need to be kept cool</a:t>
            </a:r>
          </a:p>
          <a:p>
            <a:pPr marL="342900" indent="-342900">
              <a:buFont typeface="Arial" charset="0"/>
              <a:buChar char="•"/>
            </a:pPr>
            <a:r>
              <a:rPr lang="en-GB" altLang="en-US">
                <a:solidFill>
                  <a:schemeClr val="tx1"/>
                </a:solidFill>
              </a:rPr>
              <a:t>Budgets/costs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7"/>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marL="215900" indent="-215900"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5pPr>
            <a:lvl6pPr marL="25146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6pPr>
            <a:lvl7pPr marL="29718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7pPr>
            <a:lvl8pPr marL="34290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8pPr>
            <a:lvl9pPr marL="38862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9pPr>
          </a:lstStyle>
          <a:p>
            <a:pPr eaLnBrk="1" hangingPunct="1">
              <a:spcBef>
                <a:spcPct val="0"/>
              </a:spcBef>
            </a:pPr>
            <a:fld id="{6FBCE37A-3817-4F18-9939-9CC022E105A6}" type="slidenum">
              <a:rPr lang="en-US" altLang="en-US" smtClean="0">
                <a:ea typeface="Lucida Sans Unicode" pitchFamily="34" charset="0"/>
              </a:rPr>
              <a:pPr eaLnBrk="1" hangingPunct="1">
                <a:spcBef>
                  <a:spcPct val="0"/>
                </a:spcBef>
              </a:pPr>
              <a:t>23</a:t>
            </a:fld>
            <a:endParaRPr lang="en-US" altLang="en-US">
              <a:ea typeface="Lucida Sans Unicode" pitchFamily="34" charset="0"/>
            </a:endParaRPr>
          </a:p>
        </p:txBody>
      </p:sp>
      <p:sp>
        <p:nvSpPr>
          <p:cNvPr id="46083" name="Rectangle 1"/>
          <p:cNvSpPr>
            <a:spLocks noGrp="1" noRot="1" noChangeAspect="1" noChangeArrowheads="1" noTextEdit="1"/>
          </p:cNvSpPr>
          <p:nvPr>
            <p:ph type="sldImg"/>
          </p:nvPr>
        </p:nvSpPr>
        <p:spPr>
          <a:xfrm>
            <a:off x="917575" y="744538"/>
            <a:ext cx="4962525" cy="3722687"/>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6084" name="Rectangle 2"/>
          <p:cNvSpPr>
            <a:spLocks noGrp="1" noChangeArrowheads="1"/>
          </p:cNvSpPr>
          <p:nvPr>
            <p:ph type="body" idx="1"/>
          </p:nvPr>
        </p:nvSpPr>
        <p:spPr>
          <a:xfrm>
            <a:off x="906463" y="4716463"/>
            <a:ext cx="4984750" cy="4467225"/>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Rectangle 7"/>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marL="215900" indent="-215900"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5pPr>
            <a:lvl6pPr marL="25146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6pPr>
            <a:lvl7pPr marL="29718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7pPr>
            <a:lvl8pPr marL="34290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8pPr>
            <a:lvl9pPr marL="38862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9pPr>
          </a:lstStyle>
          <a:p>
            <a:pPr eaLnBrk="1" hangingPunct="1">
              <a:spcBef>
                <a:spcPct val="0"/>
              </a:spcBef>
            </a:pPr>
            <a:fld id="{F15D9525-F75B-4EFF-8A20-61E29B0C2F7F}" type="slidenum">
              <a:rPr lang="en-US" altLang="en-US" smtClean="0">
                <a:ea typeface="Lucida Sans Unicode" pitchFamily="34" charset="0"/>
              </a:rPr>
              <a:pPr eaLnBrk="1" hangingPunct="1">
                <a:spcBef>
                  <a:spcPct val="0"/>
                </a:spcBef>
              </a:pPr>
              <a:t>24</a:t>
            </a:fld>
            <a:endParaRPr lang="en-US" altLang="en-US">
              <a:ea typeface="Lucida Sans Unicode" pitchFamily="34" charset="0"/>
            </a:endParaRPr>
          </a:p>
        </p:txBody>
      </p:sp>
      <p:sp>
        <p:nvSpPr>
          <p:cNvPr id="47107" name="Rectangle 1"/>
          <p:cNvSpPr>
            <a:spLocks noGrp="1" noRot="1" noChangeAspect="1" noChangeArrowheads="1" noTextEdit="1"/>
          </p:cNvSpPr>
          <p:nvPr>
            <p:ph type="sldImg"/>
          </p:nvPr>
        </p:nvSpPr>
        <p:spPr>
          <a:xfrm>
            <a:off x="917575" y="744538"/>
            <a:ext cx="4962525" cy="3722687"/>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7108" name="Rectangle 2"/>
          <p:cNvSpPr>
            <a:spLocks noGrp="1" noChangeArrowheads="1"/>
          </p:cNvSpPr>
          <p:nvPr>
            <p:ph type="body" idx="1"/>
          </p:nvPr>
        </p:nvSpPr>
        <p:spPr>
          <a:xfrm>
            <a:off x="906463" y="4716463"/>
            <a:ext cx="4984750" cy="4467225"/>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0938" cy="3721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0"/>
          </p:nvPr>
        </p:nvSpPr>
        <p:spPr/>
        <p:txBody>
          <a:bodyPr/>
          <a:lstStyle/>
          <a:p>
            <a:pPr>
              <a:defRPr/>
            </a:pPr>
            <a:fld id="{4C17A916-F6FC-4E26-A93E-1A624A26DC75}" type="slidenum">
              <a:rPr lang="en-US" altLang="en-US" smtClean="0"/>
              <a:pPr>
                <a:defRPr/>
              </a:pPr>
              <a:t>25</a:t>
            </a:fld>
            <a:endParaRPr lang="en-US" altLang="en-US"/>
          </a:p>
        </p:txBody>
      </p:sp>
    </p:spTree>
    <p:extLst>
      <p:ext uri="{BB962C8B-B14F-4D97-AF65-F5344CB8AC3E}">
        <p14:creationId xmlns:p14="http://schemas.microsoft.com/office/powerpoint/2010/main" val="23939974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7"/>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marL="215900" indent="-215900"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5pPr>
            <a:lvl6pPr marL="25146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6pPr>
            <a:lvl7pPr marL="29718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7pPr>
            <a:lvl8pPr marL="34290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8pPr>
            <a:lvl9pPr marL="38862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9pPr>
          </a:lstStyle>
          <a:p>
            <a:pPr eaLnBrk="1" hangingPunct="1">
              <a:spcBef>
                <a:spcPct val="0"/>
              </a:spcBef>
            </a:pPr>
            <a:fld id="{208263D7-029E-4817-925E-8649EF7BEA62}" type="slidenum">
              <a:rPr lang="en-US" altLang="en-US" smtClean="0">
                <a:ea typeface="Lucida Sans Unicode" pitchFamily="34" charset="0"/>
              </a:rPr>
              <a:pPr eaLnBrk="1" hangingPunct="1">
                <a:spcBef>
                  <a:spcPct val="0"/>
                </a:spcBef>
              </a:pPr>
              <a:t>26</a:t>
            </a:fld>
            <a:endParaRPr lang="en-US" altLang="en-US">
              <a:ea typeface="Lucida Sans Unicode" pitchFamily="34" charset="0"/>
            </a:endParaRPr>
          </a:p>
        </p:txBody>
      </p:sp>
      <p:sp>
        <p:nvSpPr>
          <p:cNvPr id="49155" name="Rectangle 1"/>
          <p:cNvSpPr>
            <a:spLocks noGrp="1" noRot="1" noChangeAspect="1" noChangeArrowheads="1" noTextEdit="1"/>
          </p:cNvSpPr>
          <p:nvPr>
            <p:ph type="sldImg"/>
          </p:nvPr>
        </p:nvSpPr>
        <p:spPr>
          <a:xfrm>
            <a:off x="917575" y="744538"/>
            <a:ext cx="4962525" cy="3722687"/>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6" name="Rectangle 2"/>
          <p:cNvSpPr>
            <a:spLocks noGrp="1" noChangeArrowheads="1"/>
          </p:cNvSpPr>
          <p:nvPr>
            <p:ph type="body" idx="1"/>
          </p:nvPr>
        </p:nvSpPr>
        <p:spPr>
          <a:xfrm>
            <a:off x="906463" y="4716463"/>
            <a:ext cx="4984750" cy="4467225"/>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342900" indent="-342900">
              <a:buFont typeface="Arial" charset="0"/>
              <a:buChar char="•"/>
            </a:pPr>
            <a:r>
              <a:rPr lang="en-GB" altLang="en-US">
                <a:solidFill>
                  <a:schemeClr val="tx1"/>
                </a:solidFill>
              </a:rPr>
              <a:t>Temperatures – what conditions will it encounter</a:t>
            </a:r>
          </a:p>
          <a:p>
            <a:pPr marL="342900" indent="-342900">
              <a:buFont typeface="Arial" charset="0"/>
              <a:buChar char="•"/>
            </a:pPr>
            <a:r>
              <a:rPr lang="en-GB" altLang="en-US">
                <a:solidFill>
                  <a:schemeClr val="tx1"/>
                </a:solidFill>
              </a:rPr>
              <a:t>Size of rocket – it’s got to fit in your rocket housing</a:t>
            </a:r>
          </a:p>
          <a:p>
            <a:pPr marL="342900" indent="-342900">
              <a:buFont typeface="Arial" charset="0"/>
              <a:buChar char="•"/>
            </a:pPr>
            <a:r>
              <a:rPr lang="en-GB" altLang="en-US">
                <a:solidFill>
                  <a:schemeClr val="tx1"/>
                </a:solidFill>
              </a:rPr>
              <a:t>Purpose of mission – what will it do when it gets there</a:t>
            </a:r>
          </a:p>
          <a:p>
            <a:pPr marL="342900" indent="-342900">
              <a:buFont typeface="Arial" charset="0"/>
              <a:buChar char="•"/>
            </a:pPr>
            <a:r>
              <a:rPr lang="en-GB" altLang="en-US">
                <a:solidFill>
                  <a:schemeClr val="tx1"/>
                </a:solidFill>
              </a:rPr>
              <a:t>Weight – is important</a:t>
            </a:r>
          </a:p>
          <a:p>
            <a:pPr marL="342900" indent="-342900">
              <a:buFont typeface="Arial" charset="0"/>
              <a:buChar char="•"/>
            </a:pPr>
            <a:r>
              <a:rPr lang="en-GB" altLang="en-US">
                <a:solidFill>
                  <a:schemeClr val="tx1"/>
                </a:solidFill>
              </a:rPr>
              <a:t>Thermal conductivity – needs to be the best insulation from inside and out</a:t>
            </a:r>
          </a:p>
          <a:p>
            <a:pPr marL="342900" indent="-342900">
              <a:buFont typeface="Arial" charset="0"/>
              <a:buChar char="•"/>
            </a:pPr>
            <a:r>
              <a:rPr lang="en-GB" altLang="en-US">
                <a:solidFill>
                  <a:schemeClr val="tx1"/>
                </a:solidFill>
              </a:rPr>
              <a:t>Other instruments – instruments produce heat or need to be kept cool</a:t>
            </a:r>
          </a:p>
          <a:p>
            <a:pPr marL="342900" indent="-342900">
              <a:buFont typeface="Arial" charset="0"/>
              <a:buChar char="•"/>
            </a:pPr>
            <a:r>
              <a:rPr lang="en-GB" altLang="en-US">
                <a:solidFill>
                  <a:schemeClr val="tx1"/>
                </a:solidFill>
              </a:rPr>
              <a:t>Budgets/costs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Rectangle 7"/>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marL="215900" indent="-215900"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5pPr>
            <a:lvl6pPr marL="25146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6pPr>
            <a:lvl7pPr marL="29718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7pPr>
            <a:lvl8pPr marL="34290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8pPr>
            <a:lvl9pPr marL="38862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9pPr>
          </a:lstStyle>
          <a:p>
            <a:pPr eaLnBrk="1" hangingPunct="1">
              <a:spcBef>
                <a:spcPct val="0"/>
              </a:spcBef>
            </a:pPr>
            <a:fld id="{4EF645FE-E891-41BB-8478-B800D1ABE1EB}" type="slidenum">
              <a:rPr lang="en-US" altLang="en-US" smtClean="0">
                <a:ea typeface="Lucida Sans Unicode" pitchFamily="34" charset="0"/>
              </a:rPr>
              <a:pPr eaLnBrk="1" hangingPunct="1">
                <a:spcBef>
                  <a:spcPct val="0"/>
                </a:spcBef>
              </a:pPr>
              <a:t>27</a:t>
            </a:fld>
            <a:endParaRPr lang="en-US" altLang="en-US">
              <a:ea typeface="Lucida Sans Unicode" pitchFamily="34" charset="0"/>
            </a:endParaRPr>
          </a:p>
        </p:txBody>
      </p:sp>
      <p:sp>
        <p:nvSpPr>
          <p:cNvPr id="50179" name="Rectangle 1"/>
          <p:cNvSpPr>
            <a:spLocks noGrp="1" noRot="1" noChangeAspect="1" noChangeArrowheads="1" noTextEdit="1"/>
          </p:cNvSpPr>
          <p:nvPr>
            <p:ph type="sldImg"/>
          </p:nvPr>
        </p:nvSpPr>
        <p:spPr>
          <a:xfrm>
            <a:off x="917575" y="744538"/>
            <a:ext cx="4962525" cy="3722687"/>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0180" name="Rectangle 2"/>
          <p:cNvSpPr>
            <a:spLocks noGrp="1" noChangeArrowheads="1"/>
          </p:cNvSpPr>
          <p:nvPr>
            <p:ph type="body" idx="1"/>
          </p:nvPr>
        </p:nvSpPr>
        <p:spPr>
          <a:xfrm>
            <a:off x="906463" y="4716463"/>
            <a:ext cx="4984750" cy="4467225"/>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en-US" dirty="0"/>
              <a:t>Oops, forgot to mention (on purpose)……</a:t>
            </a:r>
          </a:p>
          <a:p>
            <a:endParaRPr lang="en-US" altLang="en-US" dirty="0"/>
          </a:p>
          <a:p>
            <a:r>
              <a:rPr lang="en-US" altLang="en-US" dirty="0"/>
              <a:t>Winner is lightest with best thermal results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2" name="Rectangle 7"/>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marL="215900" indent="-215900"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5pPr>
            <a:lvl6pPr marL="25146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6pPr>
            <a:lvl7pPr marL="29718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7pPr>
            <a:lvl8pPr marL="34290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8pPr>
            <a:lvl9pPr marL="38862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9pPr>
          </a:lstStyle>
          <a:p>
            <a:pPr eaLnBrk="1" hangingPunct="1">
              <a:spcBef>
                <a:spcPct val="0"/>
              </a:spcBef>
            </a:pPr>
            <a:fld id="{EA432492-B907-4191-B3E1-4125784CE140}" type="slidenum">
              <a:rPr lang="en-US" altLang="en-US" smtClean="0">
                <a:ea typeface="Lucida Sans Unicode" pitchFamily="34" charset="0"/>
              </a:rPr>
              <a:pPr eaLnBrk="1" hangingPunct="1">
                <a:spcBef>
                  <a:spcPct val="0"/>
                </a:spcBef>
              </a:pPr>
              <a:t>3</a:t>
            </a:fld>
            <a:endParaRPr lang="en-US" altLang="en-US">
              <a:ea typeface="Lucida Sans Unicode" pitchFamily="34" charset="0"/>
            </a:endParaRPr>
          </a:p>
        </p:txBody>
      </p:sp>
      <p:sp>
        <p:nvSpPr>
          <p:cNvPr id="35843" name="Rectangle 1"/>
          <p:cNvSpPr>
            <a:spLocks noGrp="1" noRot="1" noChangeAspect="1" noChangeArrowheads="1" noTextEdit="1"/>
          </p:cNvSpPr>
          <p:nvPr>
            <p:ph type="sldImg"/>
          </p:nvPr>
        </p:nvSpPr>
        <p:spPr>
          <a:xfrm>
            <a:off x="917575" y="744538"/>
            <a:ext cx="4962525" cy="3722687"/>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5844" name="Rectangle 2"/>
          <p:cNvSpPr>
            <a:spLocks noGrp="1" noChangeArrowheads="1"/>
          </p:cNvSpPr>
          <p:nvPr>
            <p:ph type="body" idx="1"/>
          </p:nvPr>
        </p:nvSpPr>
        <p:spPr>
          <a:xfrm>
            <a:off x="906463" y="4716463"/>
            <a:ext cx="4984750" cy="4467225"/>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2" name="Rectangle 7"/>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marL="215900" indent="-215900"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5pPr>
            <a:lvl6pPr marL="25146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6pPr>
            <a:lvl7pPr marL="29718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7pPr>
            <a:lvl8pPr marL="34290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8pPr>
            <a:lvl9pPr marL="38862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9pPr>
          </a:lstStyle>
          <a:p>
            <a:pPr eaLnBrk="1" hangingPunct="1">
              <a:spcBef>
                <a:spcPct val="0"/>
              </a:spcBef>
            </a:pPr>
            <a:fld id="{EA432492-B907-4191-B3E1-4125784CE140}" type="slidenum">
              <a:rPr lang="en-US" altLang="en-US" smtClean="0">
                <a:ea typeface="Lucida Sans Unicode" pitchFamily="34" charset="0"/>
              </a:rPr>
              <a:pPr eaLnBrk="1" hangingPunct="1">
                <a:spcBef>
                  <a:spcPct val="0"/>
                </a:spcBef>
              </a:pPr>
              <a:t>4</a:t>
            </a:fld>
            <a:endParaRPr lang="en-US" altLang="en-US">
              <a:ea typeface="Lucida Sans Unicode" pitchFamily="34" charset="0"/>
            </a:endParaRPr>
          </a:p>
        </p:txBody>
      </p:sp>
      <p:sp>
        <p:nvSpPr>
          <p:cNvPr id="35843" name="Rectangle 1"/>
          <p:cNvSpPr>
            <a:spLocks noGrp="1" noRot="1" noChangeAspect="1" noChangeArrowheads="1" noTextEdit="1"/>
          </p:cNvSpPr>
          <p:nvPr>
            <p:ph type="sldImg"/>
          </p:nvPr>
        </p:nvSpPr>
        <p:spPr>
          <a:xfrm>
            <a:off x="917575" y="744538"/>
            <a:ext cx="4962525" cy="3722687"/>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5844" name="Rectangle 2"/>
          <p:cNvSpPr>
            <a:spLocks noGrp="1" noChangeArrowheads="1"/>
          </p:cNvSpPr>
          <p:nvPr>
            <p:ph type="body" idx="1"/>
          </p:nvPr>
        </p:nvSpPr>
        <p:spPr>
          <a:xfrm>
            <a:off x="906463" y="4716463"/>
            <a:ext cx="4984750" cy="4467225"/>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Rectangle 7"/>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marL="215900" indent="-215900"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5pPr>
            <a:lvl6pPr marL="25146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6pPr>
            <a:lvl7pPr marL="29718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7pPr>
            <a:lvl8pPr marL="34290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8pPr>
            <a:lvl9pPr marL="38862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9pPr>
          </a:lstStyle>
          <a:p>
            <a:pPr eaLnBrk="1" hangingPunct="1">
              <a:spcBef>
                <a:spcPct val="0"/>
              </a:spcBef>
            </a:pPr>
            <a:fld id="{446A9A97-B8AF-4DA3-9155-AB6502C65BA8}" type="slidenum">
              <a:rPr lang="en-US" altLang="en-US" smtClean="0">
                <a:ea typeface="Lucida Sans Unicode" pitchFamily="34" charset="0"/>
              </a:rPr>
              <a:pPr eaLnBrk="1" hangingPunct="1">
                <a:spcBef>
                  <a:spcPct val="0"/>
                </a:spcBef>
              </a:pPr>
              <a:t>5</a:t>
            </a:fld>
            <a:endParaRPr lang="en-US" altLang="en-US">
              <a:ea typeface="Lucida Sans Unicode" pitchFamily="34" charset="0"/>
            </a:endParaRPr>
          </a:p>
        </p:txBody>
      </p:sp>
      <p:sp>
        <p:nvSpPr>
          <p:cNvPr id="36867" name="Rectangle 1"/>
          <p:cNvSpPr>
            <a:spLocks noGrp="1" noRot="1" noChangeAspect="1" noChangeArrowheads="1" noTextEdit="1"/>
          </p:cNvSpPr>
          <p:nvPr>
            <p:ph type="sldImg"/>
          </p:nvPr>
        </p:nvSpPr>
        <p:spPr>
          <a:xfrm>
            <a:off x="917575" y="744538"/>
            <a:ext cx="4962525" cy="3722687"/>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6868" name="Rectangle 2"/>
          <p:cNvSpPr>
            <a:spLocks noGrp="1" noChangeArrowheads="1"/>
          </p:cNvSpPr>
          <p:nvPr>
            <p:ph type="body" idx="1"/>
          </p:nvPr>
        </p:nvSpPr>
        <p:spPr>
          <a:xfrm>
            <a:off x="906463" y="4716463"/>
            <a:ext cx="4984750" cy="4467225"/>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Rectangle 7"/>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marL="215900" indent="-215900"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5pPr>
            <a:lvl6pPr marL="25146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6pPr>
            <a:lvl7pPr marL="29718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7pPr>
            <a:lvl8pPr marL="34290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8pPr>
            <a:lvl9pPr marL="38862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9pPr>
          </a:lstStyle>
          <a:p>
            <a:pPr eaLnBrk="1" hangingPunct="1">
              <a:spcBef>
                <a:spcPct val="0"/>
              </a:spcBef>
            </a:pPr>
            <a:fld id="{446A9A97-B8AF-4DA3-9155-AB6502C65BA8}" type="slidenum">
              <a:rPr lang="en-US" altLang="en-US" smtClean="0">
                <a:ea typeface="Lucida Sans Unicode" pitchFamily="34" charset="0"/>
              </a:rPr>
              <a:pPr eaLnBrk="1" hangingPunct="1">
                <a:spcBef>
                  <a:spcPct val="0"/>
                </a:spcBef>
              </a:pPr>
              <a:t>6</a:t>
            </a:fld>
            <a:endParaRPr lang="en-US" altLang="en-US">
              <a:ea typeface="Lucida Sans Unicode" pitchFamily="34" charset="0"/>
            </a:endParaRPr>
          </a:p>
        </p:txBody>
      </p:sp>
      <p:sp>
        <p:nvSpPr>
          <p:cNvPr id="36867" name="Rectangle 1"/>
          <p:cNvSpPr>
            <a:spLocks noGrp="1" noRot="1" noChangeAspect="1" noChangeArrowheads="1" noTextEdit="1"/>
          </p:cNvSpPr>
          <p:nvPr>
            <p:ph type="sldImg"/>
          </p:nvPr>
        </p:nvSpPr>
        <p:spPr>
          <a:xfrm>
            <a:off x="917575" y="744538"/>
            <a:ext cx="4962525" cy="3722687"/>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6868" name="Rectangle 2"/>
          <p:cNvSpPr>
            <a:spLocks noGrp="1" noChangeArrowheads="1"/>
          </p:cNvSpPr>
          <p:nvPr>
            <p:ph type="body" idx="1"/>
          </p:nvPr>
        </p:nvSpPr>
        <p:spPr>
          <a:xfrm>
            <a:off x="906463" y="4716463"/>
            <a:ext cx="4984750" cy="4467225"/>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90" name="Rectangle 7"/>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marL="215900" indent="-215900"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5pPr>
            <a:lvl6pPr marL="25146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6pPr>
            <a:lvl7pPr marL="29718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7pPr>
            <a:lvl8pPr marL="34290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8pPr>
            <a:lvl9pPr marL="38862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9pPr>
          </a:lstStyle>
          <a:p>
            <a:pPr eaLnBrk="1" hangingPunct="1">
              <a:spcBef>
                <a:spcPct val="0"/>
              </a:spcBef>
            </a:pPr>
            <a:fld id="{50788730-84CE-4894-9C9F-A056C962BDB6}" type="slidenum">
              <a:rPr lang="en-US" altLang="en-US" smtClean="0">
                <a:ea typeface="Lucida Sans Unicode" pitchFamily="34" charset="0"/>
              </a:rPr>
              <a:pPr eaLnBrk="1" hangingPunct="1">
                <a:spcBef>
                  <a:spcPct val="0"/>
                </a:spcBef>
              </a:pPr>
              <a:t>7</a:t>
            </a:fld>
            <a:endParaRPr lang="en-US" altLang="en-US">
              <a:ea typeface="Lucida Sans Unicode" pitchFamily="34" charset="0"/>
            </a:endParaRPr>
          </a:p>
        </p:txBody>
      </p:sp>
      <p:sp>
        <p:nvSpPr>
          <p:cNvPr id="37891" name="Rectangle 1"/>
          <p:cNvSpPr>
            <a:spLocks noGrp="1" noRot="1" noChangeAspect="1" noChangeArrowheads="1" noTextEdit="1"/>
          </p:cNvSpPr>
          <p:nvPr>
            <p:ph type="sldImg"/>
          </p:nvPr>
        </p:nvSpPr>
        <p:spPr>
          <a:xfrm>
            <a:off x="917575" y="744538"/>
            <a:ext cx="4962525" cy="3722687"/>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7892" name="Rectangle 2"/>
          <p:cNvSpPr>
            <a:spLocks noGrp="1" noChangeArrowheads="1"/>
          </p:cNvSpPr>
          <p:nvPr>
            <p:ph type="body" idx="1"/>
          </p:nvPr>
        </p:nvSpPr>
        <p:spPr>
          <a:xfrm>
            <a:off x="906463" y="4716463"/>
            <a:ext cx="4984750" cy="4467225"/>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7"/>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marL="215900" indent="-215900"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5pPr>
            <a:lvl6pPr marL="25146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6pPr>
            <a:lvl7pPr marL="29718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7pPr>
            <a:lvl8pPr marL="34290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8pPr>
            <a:lvl9pPr marL="38862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9pPr>
          </a:lstStyle>
          <a:p>
            <a:pPr eaLnBrk="1" hangingPunct="1">
              <a:spcBef>
                <a:spcPct val="0"/>
              </a:spcBef>
            </a:pPr>
            <a:fld id="{FE85C8AF-BEE6-4E9D-98A6-241DEB54ECA3}" type="slidenum">
              <a:rPr lang="en-US" altLang="en-US" smtClean="0">
                <a:ea typeface="Lucida Sans Unicode" pitchFamily="34" charset="0"/>
              </a:rPr>
              <a:pPr eaLnBrk="1" hangingPunct="1">
                <a:spcBef>
                  <a:spcPct val="0"/>
                </a:spcBef>
              </a:pPr>
              <a:t>8</a:t>
            </a:fld>
            <a:endParaRPr lang="en-US" altLang="en-US">
              <a:ea typeface="Lucida Sans Unicode" pitchFamily="34" charset="0"/>
            </a:endParaRPr>
          </a:p>
        </p:txBody>
      </p:sp>
      <p:sp>
        <p:nvSpPr>
          <p:cNvPr id="38915" name="Rectangle 1"/>
          <p:cNvSpPr>
            <a:spLocks noGrp="1" noRot="1" noChangeAspect="1" noChangeArrowheads="1" noTextEdit="1"/>
          </p:cNvSpPr>
          <p:nvPr>
            <p:ph type="sldImg"/>
          </p:nvPr>
        </p:nvSpPr>
        <p:spPr>
          <a:xfrm>
            <a:off x="917575" y="744538"/>
            <a:ext cx="4962525" cy="3722687"/>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8916" name="Rectangle 2"/>
          <p:cNvSpPr>
            <a:spLocks noGrp="1" noChangeArrowheads="1"/>
          </p:cNvSpPr>
          <p:nvPr>
            <p:ph type="body" idx="1"/>
          </p:nvPr>
        </p:nvSpPr>
        <p:spPr>
          <a:xfrm>
            <a:off x="906463" y="4716463"/>
            <a:ext cx="4984750" cy="4467225"/>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7"/>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marL="215900" indent="-215900"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defRPr>
            </a:lvl5pPr>
            <a:lvl6pPr marL="25146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6pPr>
            <a:lvl7pPr marL="29718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7pPr>
            <a:lvl8pPr marL="34290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8pPr>
            <a:lvl9pPr marL="3886200" indent="-228600" defTabSz="449263"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defRPr>
            </a:lvl9pPr>
          </a:lstStyle>
          <a:p>
            <a:pPr eaLnBrk="1" hangingPunct="1">
              <a:spcBef>
                <a:spcPct val="0"/>
              </a:spcBef>
            </a:pPr>
            <a:fld id="{CD322EAC-F517-47F1-8FA4-7B93C63C4045}" type="slidenum">
              <a:rPr lang="en-US" altLang="en-US" smtClean="0">
                <a:ea typeface="Lucida Sans Unicode" pitchFamily="34" charset="0"/>
              </a:rPr>
              <a:pPr eaLnBrk="1" hangingPunct="1">
                <a:spcBef>
                  <a:spcPct val="0"/>
                </a:spcBef>
              </a:pPr>
              <a:t>9</a:t>
            </a:fld>
            <a:endParaRPr lang="en-US" altLang="en-US">
              <a:ea typeface="Lucida Sans Unicode" pitchFamily="34" charset="0"/>
            </a:endParaRPr>
          </a:p>
        </p:txBody>
      </p:sp>
      <p:sp>
        <p:nvSpPr>
          <p:cNvPr id="39939" name="Rectangle 1"/>
          <p:cNvSpPr>
            <a:spLocks noGrp="1" noRot="1" noChangeAspect="1" noChangeArrowheads="1" noTextEdit="1"/>
          </p:cNvSpPr>
          <p:nvPr>
            <p:ph type="sldImg"/>
          </p:nvPr>
        </p:nvSpPr>
        <p:spPr>
          <a:xfrm>
            <a:off x="917575" y="744538"/>
            <a:ext cx="4962525" cy="3722687"/>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40" name="Rectangle 2"/>
          <p:cNvSpPr>
            <a:spLocks noGrp="1" noChangeArrowheads="1"/>
          </p:cNvSpPr>
          <p:nvPr>
            <p:ph type="body" idx="1"/>
          </p:nvPr>
        </p:nvSpPr>
        <p:spPr>
          <a:xfrm>
            <a:off x="906463" y="4716463"/>
            <a:ext cx="4984750" cy="4467225"/>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
        <p:nvSpPr>
          <p:cNvPr id="4" name="Rectangle 5"/>
          <p:cNvSpPr>
            <a:spLocks noGrp="1" noChangeArrowheads="1"/>
          </p:cNvSpPr>
          <p:nvPr>
            <p:ph type="sldNum" idx="10"/>
          </p:nvPr>
        </p:nvSpPr>
        <p:spPr>
          <a:ln/>
        </p:spPr>
        <p:txBody>
          <a:bodyPr/>
          <a:lstStyle>
            <a:lvl1pPr>
              <a:defRPr/>
            </a:lvl1pPr>
          </a:lstStyle>
          <a:p>
            <a:pPr>
              <a:defRPr/>
            </a:pPr>
            <a:fld id="{42DD3A89-6799-44B2-B6CB-03A214D7F972}" type="slidenum">
              <a:rPr lang="en-US" altLang="en-US"/>
              <a:pPr>
                <a:defRPr/>
              </a:pPr>
              <a:t>‹#›</a:t>
            </a:fld>
            <a:endParaRPr lang="en-US" altLang="en-US"/>
          </a:p>
        </p:txBody>
      </p:sp>
    </p:spTree>
    <p:extLst>
      <p:ext uri="{BB962C8B-B14F-4D97-AF65-F5344CB8AC3E}">
        <p14:creationId xmlns:p14="http://schemas.microsoft.com/office/powerpoint/2010/main" val="3661303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5"/>
          <p:cNvSpPr>
            <a:spLocks noGrp="1" noChangeArrowheads="1"/>
          </p:cNvSpPr>
          <p:nvPr>
            <p:ph type="sldNum" idx="10"/>
          </p:nvPr>
        </p:nvSpPr>
        <p:spPr>
          <a:ln/>
        </p:spPr>
        <p:txBody>
          <a:bodyPr/>
          <a:lstStyle>
            <a:lvl1pPr>
              <a:defRPr/>
            </a:lvl1pPr>
          </a:lstStyle>
          <a:p>
            <a:pPr>
              <a:defRPr/>
            </a:pPr>
            <a:fld id="{5D9C06A9-E0BF-4DA3-A799-2BF89250284A}" type="slidenum">
              <a:rPr lang="en-US" altLang="en-US"/>
              <a:pPr>
                <a:defRPr/>
              </a:pPr>
              <a:t>‹#›</a:t>
            </a:fld>
            <a:endParaRPr lang="en-US" altLang="en-US"/>
          </a:p>
        </p:txBody>
      </p:sp>
    </p:spTree>
    <p:extLst>
      <p:ext uri="{BB962C8B-B14F-4D97-AF65-F5344CB8AC3E}">
        <p14:creationId xmlns:p14="http://schemas.microsoft.com/office/powerpoint/2010/main" val="274268615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Tree>
    <p:extLst>
      <p:ext uri="{BB962C8B-B14F-4D97-AF65-F5344CB8AC3E}">
        <p14:creationId xmlns:p14="http://schemas.microsoft.com/office/powerpoint/2010/main" val="337781946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79537473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0965318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85800" y="1557338"/>
            <a:ext cx="3808413" cy="4537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6613" y="1557338"/>
            <a:ext cx="3810000" cy="4537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76720976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55620654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45424569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882706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5766660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4633620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65912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286000"/>
            <a:ext cx="2284413" cy="335597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0" y="2286000"/>
            <a:ext cx="6705600" cy="3355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5"/>
          <p:cNvSpPr>
            <a:spLocks noGrp="1" noChangeArrowheads="1"/>
          </p:cNvSpPr>
          <p:nvPr>
            <p:ph type="sldNum" idx="10"/>
          </p:nvPr>
        </p:nvSpPr>
        <p:spPr>
          <a:ln/>
        </p:spPr>
        <p:txBody>
          <a:bodyPr/>
          <a:lstStyle>
            <a:lvl1pPr>
              <a:defRPr/>
            </a:lvl1pPr>
          </a:lstStyle>
          <a:p>
            <a:pPr>
              <a:defRPr/>
            </a:pPr>
            <a:fld id="{FC1CF40F-0D47-4F9D-A307-D07532C5AAFF}" type="slidenum">
              <a:rPr lang="en-US" altLang="en-US"/>
              <a:pPr>
                <a:defRPr/>
              </a:pPr>
              <a:t>‹#›</a:t>
            </a:fld>
            <a:endParaRPr lang="en-US" altLang="en-US"/>
          </a:p>
        </p:txBody>
      </p:sp>
    </p:spTree>
    <p:extLst>
      <p:ext uri="{BB962C8B-B14F-4D97-AF65-F5344CB8AC3E}">
        <p14:creationId xmlns:p14="http://schemas.microsoft.com/office/powerpoint/2010/main" val="206165302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333375"/>
            <a:ext cx="2284413" cy="57610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0" y="333375"/>
            <a:ext cx="6705600" cy="57610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35730492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Tree>
    <p:extLst>
      <p:ext uri="{BB962C8B-B14F-4D97-AF65-F5344CB8AC3E}">
        <p14:creationId xmlns:p14="http://schemas.microsoft.com/office/powerpoint/2010/main" val="424284754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72802263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01993803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85800" y="1557338"/>
            <a:ext cx="3808413" cy="4537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6613" y="1557338"/>
            <a:ext cx="3810000" cy="4537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44069928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49273545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402451137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62654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8197175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8773696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
        <p:nvSpPr>
          <p:cNvPr id="4" name="Rectangle 5"/>
          <p:cNvSpPr>
            <a:spLocks noGrp="1" noChangeArrowheads="1"/>
          </p:cNvSpPr>
          <p:nvPr>
            <p:ph type="sldNum" idx="10"/>
          </p:nvPr>
        </p:nvSpPr>
        <p:spPr>
          <a:xfrm>
            <a:off x="6553200" y="6248400"/>
            <a:ext cx="1903413" cy="455613"/>
          </a:xfrm>
          <a:prstGeom prst="rect">
            <a:avLst/>
          </a:prstGeom>
          <a:ln/>
        </p:spPr>
        <p:txBody>
          <a:bodyPr/>
          <a:lstStyle>
            <a:lvl1pPr>
              <a:defRPr/>
            </a:lvl1pPr>
          </a:lstStyle>
          <a:p>
            <a:pPr>
              <a:defRPr/>
            </a:pPr>
            <a:fld id="{81C10300-9BD8-4FCB-BA8A-7B7C1E239A9E}" type="slidenum">
              <a:rPr lang="en-US" altLang="en-US"/>
              <a:pPr>
                <a:defRPr/>
              </a:pPr>
              <a:t>‹#›</a:t>
            </a:fld>
            <a:endParaRPr lang="en-US" altLang="en-US"/>
          </a:p>
        </p:txBody>
      </p:sp>
    </p:spTree>
    <p:extLst>
      <p:ext uri="{BB962C8B-B14F-4D97-AF65-F5344CB8AC3E}">
        <p14:creationId xmlns:p14="http://schemas.microsoft.com/office/powerpoint/2010/main" val="374742731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89161287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333375"/>
            <a:ext cx="2284413" cy="57610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0" y="333375"/>
            <a:ext cx="6705600" cy="57610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502914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5"/>
          <p:cNvSpPr>
            <a:spLocks noGrp="1" noChangeArrowheads="1"/>
          </p:cNvSpPr>
          <p:nvPr>
            <p:ph type="sldNum" idx="10"/>
          </p:nvPr>
        </p:nvSpPr>
        <p:spPr>
          <a:xfrm>
            <a:off x="6553200" y="6248400"/>
            <a:ext cx="1903413" cy="455613"/>
          </a:xfrm>
          <a:prstGeom prst="rect">
            <a:avLst/>
          </a:prstGeom>
          <a:ln/>
        </p:spPr>
        <p:txBody>
          <a:bodyPr/>
          <a:lstStyle>
            <a:lvl1pPr>
              <a:defRPr/>
            </a:lvl1pPr>
          </a:lstStyle>
          <a:p>
            <a:pPr>
              <a:defRPr/>
            </a:pPr>
            <a:fld id="{A8B9FD4D-52B2-4362-91A2-51931E5A5235}" type="slidenum">
              <a:rPr lang="en-US" altLang="en-US"/>
              <a:pPr>
                <a:defRPr/>
              </a:pPr>
              <a:t>‹#›</a:t>
            </a:fld>
            <a:endParaRPr lang="en-US" altLang="en-US"/>
          </a:p>
        </p:txBody>
      </p:sp>
    </p:spTree>
    <p:extLst>
      <p:ext uri="{BB962C8B-B14F-4D97-AF65-F5344CB8AC3E}">
        <p14:creationId xmlns:p14="http://schemas.microsoft.com/office/powerpoint/2010/main" val="34911841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sldNum" idx="10"/>
          </p:nvPr>
        </p:nvSpPr>
        <p:spPr>
          <a:xfrm>
            <a:off x="6553200" y="6248400"/>
            <a:ext cx="1903413" cy="455613"/>
          </a:xfrm>
          <a:prstGeom prst="rect">
            <a:avLst/>
          </a:prstGeom>
          <a:ln/>
        </p:spPr>
        <p:txBody>
          <a:bodyPr/>
          <a:lstStyle>
            <a:lvl1pPr>
              <a:defRPr/>
            </a:lvl1pPr>
          </a:lstStyle>
          <a:p>
            <a:pPr>
              <a:defRPr/>
            </a:pPr>
            <a:fld id="{75BE5ABE-F4BF-46BE-8768-12069A64F675}" type="slidenum">
              <a:rPr lang="en-US" altLang="en-US"/>
              <a:pPr>
                <a:defRPr/>
              </a:pPr>
              <a:t>‹#›</a:t>
            </a:fld>
            <a:endParaRPr lang="en-US" altLang="en-US"/>
          </a:p>
        </p:txBody>
      </p:sp>
    </p:spTree>
    <p:extLst>
      <p:ext uri="{BB962C8B-B14F-4D97-AF65-F5344CB8AC3E}">
        <p14:creationId xmlns:p14="http://schemas.microsoft.com/office/powerpoint/2010/main" val="26310807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85800" y="1557338"/>
            <a:ext cx="3808413" cy="4537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6613" y="1557338"/>
            <a:ext cx="3810000" cy="4537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5"/>
          <p:cNvSpPr>
            <a:spLocks noGrp="1" noChangeArrowheads="1"/>
          </p:cNvSpPr>
          <p:nvPr>
            <p:ph type="sldNum" idx="10"/>
          </p:nvPr>
        </p:nvSpPr>
        <p:spPr>
          <a:xfrm>
            <a:off x="6553200" y="6248400"/>
            <a:ext cx="1903413" cy="455613"/>
          </a:xfrm>
          <a:prstGeom prst="rect">
            <a:avLst/>
          </a:prstGeom>
          <a:ln/>
        </p:spPr>
        <p:txBody>
          <a:bodyPr/>
          <a:lstStyle>
            <a:lvl1pPr>
              <a:defRPr/>
            </a:lvl1pPr>
          </a:lstStyle>
          <a:p>
            <a:pPr>
              <a:defRPr/>
            </a:pPr>
            <a:fld id="{F46230BD-56BD-4363-BF3B-AC576810B95D}" type="slidenum">
              <a:rPr lang="en-US" altLang="en-US"/>
              <a:pPr>
                <a:defRPr/>
              </a:pPr>
              <a:t>‹#›</a:t>
            </a:fld>
            <a:endParaRPr lang="en-US" altLang="en-US"/>
          </a:p>
        </p:txBody>
      </p:sp>
    </p:spTree>
    <p:extLst>
      <p:ext uri="{BB962C8B-B14F-4D97-AF65-F5344CB8AC3E}">
        <p14:creationId xmlns:p14="http://schemas.microsoft.com/office/powerpoint/2010/main" val="24301501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5"/>
          <p:cNvSpPr>
            <a:spLocks noGrp="1" noChangeArrowheads="1"/>
          </p:cNvSpPr>
          <p:nvPr>
            <p:ph type="sldNum" idx="10"/>
          </p:nvPr>
        </p:nvSpPr>
        <p:spPr>
          <a:xfrm>
            <a:off x="6553200" y="6248400"/>
            <a:ext cx="1903413" cy="455613"/>
          </a:xfrm>
          <a:prstGeom prst="rect">
            <a:avLst/>
          </a:prstGeom>
          <a:ln/>
        </p:spPr>
        <p:txBody>
          <a:bodyPr/>
          <a:lstStyle>
            <a:lvl1pPr>
              <a:defRPr/>
            </a:lvl1pPr>
          </a:lstStyle>
          <a:p>
            <a:pPr>
              <a:defRPr/>
            </a:pPr>
            <a:fld id="{05734559-88ED-4431-B549-63233C99D171}" type="slidenum">
              <a:rPr lang="en-US" altLang="en-US"/>
              <a:pPr>
                <a:defRPr/>
              </a:pPr>
              <a:t>‹#›</a:t>
            </a:fld>
            <a:endParaRPr lang="en-US" altLang="en-US"/>
          </a:p>
        </p:txBody>
      </p:sp>
    </p:spTree>
    <p:extLst>
      <p:ext uri="{BB962C8B-B14F-4D97-AF65-F5344CB8AC3E}">
        <p14:creationId xmlns:p14="http://schemas.microsoft.com/office/powerpoint/2010/main" val="9607965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5"/>
          <p:cNvSpPr>
            <a:spLocks noGrp="1" noChangeArrowheads="1"/>
          </p:cNvSpPr>
          <p:nvPr>
            <p:ph type="sldNum" idx="10"/>
          </p:nvPr>
        </p:nvSpPr>
        <p:spPr>
          <a:xfrm>
            <a:off x="6553200" y="6248400"/>
            <a:ext cx="1903413" cy="455613"/>
          </a:xfrm>
          <a:prstGeom prst="rect">
            <a:avLst/>
          </a:prstGeom>
          <a:ln/>
        </p:spPr>
        <p:txBody>
          <a:bodyPr/>
          <a:lstStyle>
            <a:lvl1pPr>
              <a:defRPr/>
            </a:lvl1pPr>
          </a:lstStyle>
          <a:p>
            <a:pPr>
              <a:defRPr/>
            </a:pPr>
            <a:fld id="{D9F40829-B17E-482B-9986-DEB2FEAC0543}" type="slidenum">
              <a:rPr lang="en-US" altLang="en-US"/>
              <a:pPr>
                <a:defRPr/>
              </a:pPr>
              <a:t>‹#›</a:t>
            </a:fld>
            <a:endParaRPr lang="en-US" altLang="en-US"/>
          </a:p>
        </p:txBody>
      </p:sp>
    </p:spTree>
    <p:extLst>
      <p:ext uri="{BB962C8B-B14F-4D97-AF65-F5344CB8AC3E}">
        <p14:creationId xmlns:p14="http://schemas.microsoft.com/office/powerpoint/2010/main" val="11262298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idx="10"/>
          </p:nvPr>
        </p:nvSpPr>
        <p:spPr>
          <a:xfrm>
            <a:off x="6553200" y="6248400"/>
            <a:ext cx="1903413" cy="455613"/>
          </a:xfrm>
          <a:prstGeom prst="rect">
            <a:avLst/>
          </a:prstGeom>
          <a:ln/>
        </p:spPr>
        <p:txBody>
          <a:bodyPr/>
          <a:lstStyle>
            <a:lvl1pPr>
              <a:defRPr/>
            </a:lvl1pPr>
          </a:lstStyle>
          <a:p>
            <a:pPr>
              <a:defRPr/>
            </a:pPr>
            <a:fld id="{38AB5193-D5FA-4036-9659-3134FD4A23A2}" type="slidenum">
              <a:rPr lang="en-US" altLang="en-US"/>
              <a:pPr>
                <a:defRPr/>
              </a:pPr>
              <a:t>‹#›</a:t>
            </a:fld>
            <a:endParaRPr lang="en-US" altLang="en-US"/>
          </a:p>
        </p:txBody>
      </p:sp>
    </p:spTree>
    <p:extLst>
      <p:ext uri="{BB962C8B-B14F-4D97-AF65-F5344CB8AC3E}">
        <p14:creationId xmlns:p14="http://schemas.microsoft.com/office/powerpoint/2010/main" val="8592659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sldNum" idx="10"/>
          </p:nvPr>
        </p:nvSpPr>
        <p:spPr>
          <a:xfrm>
            <a:off x="6553200" y="6248400"/>
            <a:ext cx="1903413" cy="455613"/>
          </a:xfrm>
          <a:prstGeom prst="rect">
            <a:avLst/>
          </a:prstGeom>
          <a:ln/>
        </p:spPr>
        <p:txBody>
          <a:bodyPr/>
          <a:lstStyle>
            <a:lvl1pPr>
              <a:defRPr/>
            </a:lvl1pPr>
          </a:lstStyle>
          <a:p>
            <a:pPr>
              <a:defRPr/>
            </a:pPr>
            <a:fld id="{AA58CA19-02EA-4D4F-A0F3-437F025433FE}" type="slidenum">
              <a:rPr lang="en-US" altLang="en-US"/>
              <a:pPr>
                <a:defRPr/>
              </a:pPr>
              <a:t>‹#›</a:t>
            </a:fld>
            <a:endParaRPr lang="en-US" altLang="en-US"/>
          </a:p>
        </p:txBody>
      </p:sp>
    </p:spTree>
    <p:extLst>
      <p:ext uri="{BB962C8B-B14F-4D97-AF65-F5344CB8AC3E}">
        <p14:creationId xmlns:p14="http://schemas.microsoft.com/office/powerpoint/2010/main" val="2950076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5"/>
          <p:cNvSpPr>
            <a:spLocks noGrp="1" noChangeArrowheads="1"/>
          </p:cNvSpPr>
          <p:nvPr>
            <p:ph type="sldNum" idx="10"/>
          </p:nvPr>
        </p:nvSpPr>
        <p:spPr>
          <a:ln/>
        </p:spPr>
        <p:txBody>
          <a:bodyPr/>
          <a:lstStyle>
            <a:lvl1pPr>
              <a:defRPr/>
            </a:lvl1pPr>
          </a:lstStyle>
          <a:p>
            <a:pPr>
              <a:defRPr/>
            </a:pPr>
            <a:fld id="{24E21E0D-F0D6-454C-81F5-AB8C82FDD51C}" type="slidenum">
              <a:rPr lang="en-US" altLang="en-US"/>
              <a:pPr>
                <a:defRPr/>
              </a:pPr>
              <a:t>‹#›</a:t>
            </a:fld>
            <a:endParaRPr lang="en-US" altLang="en-US"/>
          </a:p>
        </p:txBody>
      </p:sp>
    </p:spTree>
    <p:extLst>
      <p:ext uri="{BB962C8B-B14F-4D97-AF65-F5344CB8AC3E}">
        <p14:creationId xmlns:p14="http://schemas.microsoft.com/office/powerpoint/2010/main" val="5690649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sldNum" idx="10"/>
          </p:nvPr>
        </p:nvSpPr>
        <p:spPr>
          <a:xfrm>
            <a:off x="6553200" y="6248400"/>
            <a:ext cx="1903413" cy="455613"/>
          </a:xfrm>
          <a:prstGeom prst="rect">
            <a:avLst/>
          </a:prstGeom>
          <a:ln/>
        </p:spPr>
        <p:txBody>
          <a:bodyPr/>
          <a:lstStyle>
            <a:lvl1pPr>
              <a:defRPr/>
            </a:lvl1pPr>
          </a:lstStyle>
          <a:p>
            <a:pPr>
              <a:defRPr/>
            </a:pPr>
            <a:fld id="{70768484-FA94-45DD-99A4-B5672014313E}" type="slidenum">
              <a:rPr lang="en-US" altLang="en-US"/>
              <a:pPr>
                <a:defRPr/>
              </a:pPr>
              <a:t>‹#›</a:t>
            </a:fld>
            <a:endParaRPr lang="en-US" altLang="en-US"/>
          </a:p>
        </p:txBody>
      </p:sp>
    </p:spTree>
    <p:extLst>
      <p:ext uri="{BB962C8B-B14F-4D97-AF65-F5344CB8AC3E}">
        <p14:creationId xmlns:p14="http://schemas.microsoft.com/office/powerpoint/2010/main" val="6429748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5"/>
          <p:cNvSpPr>
            <a:spLocks noGrp="1" noChangeArrowheads="1"/>
          </p:cNvSpPr>
          <p:nvPr>
            <p:ph type="sldNum" idx="10"/>
          </p:nvPr>
        </p:nvSpPr>
        <p:spPr>
          <a:xfrm>
            <a:off x="6553200" y="6248400"/>
            <a:ext cx="1903413" cy="455613"/>
          </a:xfrm>
          <a:prstGeom prst="rect">
            <a:avLst/>
          </a:prstGeom>
          <a:ln/>
        </p:spPr>
        <p:txBody>
          <a:bodyPr/>
          <a:lstStyle>
            <a:lvl1pPr>
              <a:defRPr/>
            </a:lvl1pPr>
          </a:lstStyle>
          <a:p>
            <a:pPr>
              <a:defRPr/>
            </a:pPr>
            <a:fld id="{A28D78FC-35E9-40EB-BAE8-E14494E38FB9}" type="slidenum">
              <a:rPr lang="en-US" altLang="en-US"/>
              <a:pPr>
                <a:defRPr/>
              </a:pPr>
              <a:t>‹#›</a:t>
            </a:fld>
            <a:endParaRPr lang="en-US" altLang="en-US"/>
          </a:p>
        </p:txBody>
      </p:sp>
    </p:spTree>
    <p:extLst>
      <p:ext uri="{BB962C8B-B14F-4D97-AF65-F5344CB8AC3E}">
        <p14:creationId xmlns:p14="http://schemas.microsoft.com/office/powerpoint/2010/main" val="42675161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333375"/>
            <a:ext cx="2284413" cy="57610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0" y="333375"/>
            <a:ext cx="6705600" cy="57610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5"/>
          <p:cNvSpPr>
            <a:spLocks noGrp="1" noChangeArrowheads="1"/>
          </p:cNvSpPr>
          <p:nvPr>
            <p:ph type="sldNum" idx="10"/>
          </p:nvPr>
        </p:nvSpPr>
        <p:spPr>
          <a:xfrm>
            <a:off x="6553200" y="6248400"/>
            <a:ext cx="1903413" cy="455613"/>
          </a:xfrm>
          <a:prstGeom prst="rect">
            <a:avLst/>
          </a:prstGeom>
          <a:ln/>
        </p:spPr>
        <p:txBody>
          <a:bodyPr/>
          <a:lstStyle>
            <a:lvl1pPr>
              <a:defRPr/>
            </a:lvl1pPr>
          </a:lstStyle>
          <a:p>
            <a:pPr>
              <a:defRPr/>
            </a:pPr>
            <a:fld id="{32CF5A6A-C1B3-477B-A3E6-BFB48D8230B9}" type="slidenum">
              <a:rPr lang="en-US" altLang="en-US"/>
              <a:pPr>
                <a:defRPr/>
              </a:pPr>
              <a:t>‹#›</a:t>
            </a:fld>
            <a:endParaRPr lang="en-US" altLang="en-US"/>
          </a:p>
        </p:txBody>
      </p:sp>
    </p:spTree>
    <p:extLst>
      <p:ext uri="{BB962C8B-B14F-4D97-AF65-F5344CB8AC3E}">
        <p14:creationId xmlns:p14="http://schemas.microsoft.com/office/powerpoint/2010/main" val="31316372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Tree>
    <p:extLst>
      <p:ext uri="{BB962C8B-B14F-4D97-AF65-F5344CB8AC3E}">
        <p14:creationId xmlns:p14="http://schemas.microsoft.com/office/powerpoint/2010/main" val="12668011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986056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0816487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85800" y="1557338"/>
            <a:ext cx="3808413" cy="4537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6613" y="1557338"/>
            <a:ext cx="3810000" cy="4537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4059108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5526941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789796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31957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sldNum" idx="10"/>
          </p:nvPr>
        </p:nvSpPr>
        <p:spPr>
          <a:ln/>
        </p:spPr>
        <p:txBody>
          <a:bodyPr/>
          <a:lstStyle>
            <a:lvl1pPr>
              <a:defRPr/>
            </a:lvl1pPr>
          </a:lstStyle>
          <a:p>
            <a:pPr>
              <a:defRPr/>
            </a:pPr>
            <a:fld id="{B3C27F34-3A0D-421F-A685-A5B3A9CC3968}" type="slidenum">
              <a:rPr lang="en-US" altLang="en-US"/>
              <a:pPr>
                <a:defRPr/>
              </a:pPr>
              <a:t>‹#›</a:t>
            </a:fld>
            <a:endParaRPr lang="en-US" altLang="en-US"/>
          </a:p>
        </p:txBody>
      </p:sp>
    </p:spTree>
    <p:extLst>
      <p:ext uri="{BB962C8B-B14F-4D97-AF65-F5344CB8AC3E}">
        <p14:creationId xmlns:p14="http://schemas.microsoft.com/office/powerpoint/2010/main" val="38408333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491810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229564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6028626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333375"/>
            <a:ext cx="2284413" cy="57610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0" y="333375"/>
            <a:ext cx="6705600" cy="57610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30015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Tree>
    <p:extLst>
      <p:ext uri="{BB962C8B-B14F-4D97-AF65-F5344CB8AC3E}">
        <p14:creationId xmlns:p14="http://schemas.microsoft.com/office/powerpoint/2010/main" val="16673290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0768942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7099978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85800" y="1557338"/>
            <a:ext cx="3808413" cy="4537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6613" y="1557338"/>
            <a:ext cx="3810000" cy="4537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2876724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5651948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835506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85800" y="3929063"/>
            <a:ext cx="3808413" cy="17129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6613" y="3929063"/>
            <a:ext cx="3810000" cy="17129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5"/>
          <p:cNvSpPr>
            <a:spLocks noGrp="1" noChangeArrowheads="1"/>
          </p:cNvSpPr>
          <p:nvPr>
            <p:ph type="sldNum" idx="10"/>
          </p:nvPr>
        </p:nvSpPr>
        <p:spPr>
          <a:ln/>
        </p:spPr>
        <p:txBody>
          <a:bodyPr/>
          <a:lstStyle>
            <a:lvl1pPr>
              <a:defRPr/>
            </a:lvl1pPr>
          </a:lstStyle>
          <a:p>
            <a:pPr>
              <a:defRPr/>
            </a:pPr>
            <a:fld id="{4C8E43F7-14F6-4115-8E2B-9FB04A7775EE}" type="slidenum">
              <a:rPr lang="en-US" altLang="en-US"/>
              <a:pPr>
                <a:defRPr/>
              </a:pPr>
              <a:t>‹#›</a:t>
            </a:fld>
            <a:endParaRPr lang="en-US" altLang="en-US"/>
          </a:p>
        </p:txBody>
      </p:sp>
    </p:spTree>
    <p:extLst>
      <p:ext uri="{BB962C8B-B14F-4D97-AF65-F5344CB8AC3E}">
        <p14:creationId xmlns:p14="http://schemas.microsoft.com/office/powerpoint/2010/main" val="12889358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69600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4556222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3025603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6388395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333375"/>
            <a:ext cx="2284413" cy="57610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0" y="333375"/>
            <a:ext cx="6705600" cy="57610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417610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Tree>
    <p:extLst>
      <p:ext uri="{BB962C8B-B14F-4D97-AF65-F5344CB8AC3E}">
        <p14:creationId xmlns:p14="http://schemas.microsoft.com/office/powerpoint/2010/main" val="35775591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381186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6447002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85800" y="1557338"/>
            <a:ext cx="3808413" cy="4537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6613" y="1557338"/>
            <a:ext cx="3810000" cy="4537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1869300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870342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5"/>
          <p:cNvSpPr>
            <a:spLocks noGrp="1" noChangeArrowheads="1"/>
          </p:cNvSpPr>
          <p:nvPr>
            <p:ph type="sldNum" idx="10"/>
          </p:nvPr>
        </p:nvSpPr>
        <p:spPr>
          <a:ln/>
        </p:spPr>
        <p:txBody>
          <a:bodyPr/>
          <a:lstStyle>
            <a:lvl1pPr>
              <a:defRPr/>
            </a:lvl1pPr>
          </a:lstStyle>
          <a:p>
            <a:pPr>
              <a:defRPr/>
            </a:pPr>
            <a:fld id="{E944095A-27F1-41F5-8861-D230D57D596A}" type="slidenum">
              <a:rPr lang="en-US" altLang="en-US"/>
              <a:pPr>
                <a:defRPr/>
              </a:pPr>
              <a:t>‹#›</a:t>
            </a:fld>
            <a:endParaRPr lang="en-US" altLang="en-US"/>
          </a:p>
        </p:txBody>
      </p:sp>
    </p:spTree>
    <p:extLst>
      <p:ext uri="{BB962C8B-B14F-4D97-AF65-F5344CB8AC3E}">
        <p14:creationId xmlns:p14="http://schemas.microsoft.com/office/powerpoint/2010/main" val="174794403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79732641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60707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29467527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65017067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26390470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333375"/>
            <a:ext cx="2284413" cy="57610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0" y="333375"/>
            <a:ext cx="6705600" cy="57610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83127083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Tree>
    <p:extLst>
      <p:ext uri="{BB962C8B-B14F-4D97-AF65-F5344CB8AC3E}">
        <p14:creationId xmlns:p14="http://schemas.microsoft.com/office/powerpoint/2010/main" val="222837407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79171465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601159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85800" y="1557338"/>
            <a:ext cx="3808413" cy="4537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6613" y="1557338"/>
            <a:ext cx="3810000" cy="4537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585726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5"/>
          <p:cNvSpPr>
            <a:spLocks noGrp="1" noChangeArrowheads="1"/>
          </p:cNvSpPr>
          <p:nvPr>
            <p:ph type="sldNum" idx="10"/>
          </p:nvPr>
        </p:nvSpPr>
        <p:spPr>
          <a:ln/>
        </p:spPr>
        <p:txBody>
          <a:bodyPr/>
          <a:lstStyle>
            <a:lvl1pPr>
              <a:defRPr/>
            </a:lvl1pPr>
          </a:lstStyle>
          <a:p>
            <a:pPr>
              <a:defRPr/>
            </a:pPr>
            <a:fld id="{F88AEDF0-AB5B-4110-A388-D516EBF78815}" type="slidenum">
              <a:rPr lang="en-US" altLang="en-US"/>
              <a:pPr>
                <a:defRPr/>
              </a:pPr>
              <a:t>‹#›</a:t>
            </a:fld>
            <a:endParaRPr lang="en-US" altLang="en-US"/>
          </a:p>
        </p:txBody>
      </p:sp>
    </p:spTree>
    <p:extLst>
      <p:ext uri="{BB962C8B-B14F-4D97-AF65-F5344CB8AC3E}">
        <p14:creationId xmlns:p14="http://schemas.microsoft.com/office/powerpoint/2010/main" val="385219445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60708501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18747517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198080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6695302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42841824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886785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333375"/>
            <a:ext cx="2284413" cy="57610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0" y="333375"/>
            <a:ext cx="6705600" cy="57610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0092249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Tree>
    <p:extLst>
      <p:ext uri="{BB962C8B-B14F-4D97-AF65-F5344CB8AC3E}">
        <p14:creationId xmlns:p14="http://schemas.microsoft.com/office/powerpoint/2010/main" val="9080772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18604838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257957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idx="10"/>
          </p:nvPr>
        </p:nvSpPr>
        <p:spPr>
          <a:ln/>
        </p:spPr>
        <p:txBody>
          <a:bodyPr/>
          <a:lstStyle>
            <a:lvl1pPr>
              <a:defRPr/>
            </a:lvl1pPr>
          </a:lstStyle>
          <a:p>
            <a:pPr>
              <a:defRPr/>
            </a:pPr>
            <a:fld id="{0848ADDA-554B-4F46-952B-9754AFE2D128}" type="slidenum">
              <a:rPr lang="en-US" altLang="en-US"/>
              <a:pPr>
                <a:defRPr/>
              </a:pPr>
              <a:t>‹#›</a:t>
            </a:fld>
            <a:endParaRPr lang="en-US" altLang="en-US"/>
          </a:p>
        </p:txBody>
      </p:sp>
    </p:spTree>
    <p:extLst>
      <p:ext uri="{BB962C8B-B14F-4D97-AF65-F5344CB8AC3E}">
        <p14:creationId xmlns:p14="http://schemas.microsoft.com/office/powerpoint/2010/main" val="102904776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85800" y="1557338"/>
            <a:ext cx="3808413" cy="4537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6613" y="1557338"/>
            <a:ext cx="3810000" cy="4537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60271358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14950691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64620653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496078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35159617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2011229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4256785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333375"/>
            <a:ext cx="2284413" cy="57610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0" y="333375"/>
            <a:ext cx="6705600" cy="57610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6242650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Tree>
    <p:extLst>
      <p:ext uri="{BB962C8B-B14F-4D97-AF65-F5344CB8AC3E}">
        <p14:creationId xmlns:p14="http://schemas.microsoft.com/office/powerpoint/2010/main" val="38064324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630628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sldNum" idx="10"/>
          </p:nvPr>
        </p:nvSpPr>
        <p:spPr>
          <a:ln/>
        </p:spPr>
        <p:txBody>
          <a:bodyPr/>
          <a:lstStyle>
            <a:lvl1pPr>
              <a:defRPr/>
            </a:lvl1pPr>
          </a:lstStyle>
          <a:p>
            <a:pPr>
              <a:defRPr/>
            </a:pPr>
            <a:fld id="{7AD3BDAA-870C-4E69-8FE8-94D1D982FA9D}" type="slidenum">
              <a:rPr lang="en-US" altLang="en-US"/>
              <a:pPr>
                <a:defRPr/>
              </a:pPr>
              <a:t>‹#›</a:t>
            </a:fld>
            <a:endParaRPr lang="en-US" altLang="en-US"/>
          </a:p>
        </p:txBody>
      </p:sp>
    </p:spTree>
    <p:extLst>
      <p:ext uri="{BB962C8B-B14F-4D97-AF65-F5344CB8AC3E}">
        <p14:creationId xmlns:p14="http://schemas.microsoft.com/office/powerpoint/2010/main" val="175283906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16548790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85800" y="1557338"/>
            <a:ext cx="3808413" cy="4537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6613" y="1557338"/>
            <a:ext cx="3810000" cy="4537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13172129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71961778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10179321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330095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99086680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320264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0980278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333375"/>
            <a:ext cx="2284413" cy="57610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0" y="333375"/>
            <a:ext cx="6705600" cy="57610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53501439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Tree>
    <p:extLst>
      <p:ext uri="{BB962C8B-B14F-4D97-AF65-F5344CB8AC3E}">
        <p14:creationId xmlns:p14="http://schemas.microsoft.com/office/powerpoint/2010/main" val="1824697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sldNum" idx="10"/>
          </p:nvPr>
        </p:nvSpPr>
        <p:spPr>
          <a:ln/>
        </p:spPr>
        <p:txBody>
          <a:bodyPr/>
          <a:lstStyle>
            <a:lvl1pPr>
              <a:defRPr/>
            </a:lvl1pPr>
          </a:lstStyle>
          <a:p>
            <a:pPr>
              <a:defRPr/>
            </a:pPr>
            <a:fld id="{FA6685AB-598D-4D9E-8939-11427CD04410}" type="slidenum">
              <a:rPr lang="en-US" altLang="en-US"/>
              <a:pPr>
                <a:defRPr/>
              </a:pPr>
              <a:t>‹#›</a:t>
            </a:fld>
            <a:endParaRPr lang="en-US" altLang="en-US"/>
          </a:p>
        </p:txBody>
      </p:sp>
    </p:spTree>
    <p:extLst>
      <p:ext uri="{BB962C8B-B14F-4D97-AF65-F5344CB8AC3E}">
        <p14:creationId xmlns:p14="http://schemas.microsoft.com/office/powerpoint/2010/main" val="159109495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75099647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48852568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85800" y="1557338"/>
            <a:ext cx="3808413" cy="4537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6613" y="1557338"/>
            <a:ext cx="3810000" cy="4537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21351784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29464972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01938313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659311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89921392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92757064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7638010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333375"/>
            <a:ext cx="2284413" cy="57610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0" y="333375"/>
            <a:ext cx="6705600" cy="57610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14373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image" Target="../media/image2.png"/><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image" Target="../media/image2.png"/><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2.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2.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2.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2.pn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image" Target="../media/image2.png"/><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0" y="2286000"/>
            <a:ext cx="9142413" cy="1141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n-US"/>
              <a:t>Click to edit the title text format</a:t>
            </a:r>
          </a:p>
        </p:txBody>
      </p:sp>
      <p:sp>
        <p:nvSpPr>
          <p:cNvPr id="1027" name="Rectangle 2"/>
          <p:cNvSpPr>
            <a:spLocks noGrp="1" noChangeArrowheads="1"/>
          </p:cNvSpPr>
          <p:nvPr>
            <p:ph type="body" idx="1"/>
          </p:nvPr>
        </p:nvSpPr>
        <p:spPr bwMode="auto">
          <a:xfrm>
            <a:off x="685800" y="3929063"/>
            <a:ext cx="7770813" cy="171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1028" name="Text Box 3"/>
          <p:cNvSpPr txBox="1">
            <a:spLocks noChangeArrowheads="1"/>
          </p:cNvSpPr>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1029" name="Text Box 4"/>
          <p:cNvSpPr txBox="1">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2" name="Rectangle 5"/>
          <p:cNvSpPr>
            <a:spLocks noGrp="1" noChangeArrowheads="1"/>
          </p:cNvSpPr>
          <p:nvPr>
            <p:ph type="sldNum"/>
          </p:nvPr>
        </p:nvSpPr>
        <p:spPr bwMode="auto">
          <a:xfrm>
            <a:off x="6553200" y="6248400"/>
            <a:ext cx="1903413"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ea typeface="+mn-ea"/>
                <a:cs typeface="+mn-cs"/>
              </a:defRPr>
            </a:lvl1pPr>
          </a:lstStyle>
          <a:p>
            <a:pPr>
              <a:defRPr/>
            </a:pPr>
            <a:fld id="{66020861-E296-47F7-9DC0-1C8617BCFFFA}" type="slidenum">
              <a:rPr lang="en-US" altLang="en-US"/>
              <a:pPr>
                <a:defRPr/>
              </a:pPr>
              <a:t>‹#›</a:t>
            </a:fld>
            <a:endParaRPr lang="en-US" altLang="en-US"/>
          </a:p>
        </p:txBody>
      </p:sp>
      <p:pic>
        <p:nvPicPr>
          <p:cNvPr id="3" name="Picture 2" descr="A picture containing icon&#10;&#10;Description automatically generated">
            <a:extLst>
              <a:ext uri="{FF2B5EF4-FFF2-40B4-BE49-F238E27FC236}">
                <a16:creationId xmlns:a16="http://schemas.microsoft.com/office/drawing/2014/main" id="{CE697D5C-7A8B-99C0-6859-6F2B9320D543}"/>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5868144" y="152400"/>
            <a:ext cx="3101403" cy="796831"/>
          </a:xfrm>
          <a:prstGeom prst="rect">
            <a:avLst/>
          </a:prstGeom>
        </p:spPr>
      </p:pic>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xStyles>
    <p:titleStyle>
      <a:lvl1pPr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mj-lt"/>
          <a:ea typeface="+mj-ea"/>
          <a:cs typeface="+mj-cs"/>
        </a:defRPr>
      </a:lvl1pPr>
      <a:lvl2pPr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2pPr>
      <a:lvl3pPr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3pPr>
      <a:lvl4pPr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4pPr>
      <a:lvl5pPr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5pPr>
      <a:lvl6pPr marL="2514600" indent="-228600"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6pPr>
      <a:lvl7pPr marL="2971800" indent="-228600"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7pPr>
      <a:lvl8pPr marL="3429000" indent="-228600"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8pPr>
      <a:lvl9pPr marL="3886200" indent="-228600"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9pPr>
    </p:titleStyle>
    <p:bodyStyle>
      <a:lvl1pPr marL="342900" indent="-342900" algn="ctr" defTabSz="449263" rtl="0" eaLnBrk="0" fontAlgn="base" hangingPunct="0">
        <a:spcBef>
          <a:spcPts val="600"/>
        </a:spcBef>
        <a:spcAft>
          <a:spcPct val="0"/>
        </a:spcAft>
        <a:buClr>
          <a:srgbClr val="000000"/>
        </a:buClr>
        <a:buSzPct val="100000"/>
        <a:buFont typeface="Times New Roman" pitchFamily="18" charset="0"/>
        <a:defRPr sz="2400">
          <a:solidFill>
            <a:srgbClr val="000000"/>
          </a:solidFill>
          <a:latin typeface="+mn-lt"/>
          <a:ea typeface="+mn-ea"/>
          <a:cs typeface="+mn-cs"/>
        </a:defRPr>
      </a:lvl1pPr>
      <a:lvl2pPr marL="742950" indent="-285750" algn="l" defTabSz="449263" rtl="0" eaLnBrk="0" fontAlgn="base" hangingPunct="0">
        <a:spcBef>
          <a:spcPts val="900"/>
        </a:spcBef>
        <a:spcAft>
          <a:spcPct val="0"/>
        </a:spcAft>
        <a:buClr>
          <a:srgbClr val="000000"/>
        </a:buClr>
        <a:buSzPct val="100000"/>
        <a:buFont typeface="Times New Roman" pitchFamily="18" charset="0"/>
        <a:defRPr sz="3600">
          <a:solidFill>
            <a:srgbClr val="000000"/>
          </a:solidFill>
          <a:latin typeface="+mn-lt"/>
          <a:ea typeface="+mn-ea"/>
          <a:cs typeface="+mn-cs"/>
        </a:defRPr>
      </a:lvl2pPr>
      <a:lvl3pPr marL="1143000" indent="-228600" algn="l" defTabSz="449263" rtl="0" eaLnBrk="0" fontAlgn="base" hangingPunct="0">
        <a:spcBef>
          <a:spcPts val="900"/>
        </a:spcBef>
        <a:spcAft>
          <a:spcPct val="0"/>
        </a:spcAft>
        <a:buClr>
          <a:srgbClr val="000000"/>
        </a:buClr>
        <a:buSzPct val="100000"/>
        <a:buFont typeface="Times New Roman" pitchFamily="18" charset="0"/>
        <a:defRPr sz="3600">
          <a:solidFill>
            <a:srgbClr val="000000"/>
          </a:solidFill>
          <a:latin typeface="+mn-lt"/>
          <a:ea typeface="+mn-ea"/>
          <a:cs typeface="+mn-cs"/>
        </a:defRPr>
      </a:lvl3pPr>
      <a:lvl4pPr marL="1600200" indent="-228600" algn="l" defTabSz="449263" rtl="0" eaLnBrk="0" fontAlgn="base" hangingPunct="0">
        <a:spcBef>
          <a:spcPts val="900"/>
        </a:spcBef>
        <a:spcAft>
          <a:spcPct val="0"/>
        </a:spcAft>
        <a:buClr>
          <a:srgbClr val="000000"/>
        </a:buClr>
        <a:buSzPct val="100000"/>
        <a:buFont typeface="Times New Roman" pitchFamily="18" charset="0"/>
        <a:defRPr sz="3600">
          <a:solidFill>
            <a:srgbClr val="000000"/>
          </a:solidFill>
          <a:latin typeface="+mn-lt"/>
          <a:ea typeface="+mn-ea"/>
          <a:cs typeface="+mn-cs"/>
        </a:defRPr>
      </a:lvl4pPr>
      <a:lvl5pPr marL="2057400" indent="-228600" algn="l" defTabSz="449263" rtl="0" eaLnBrk="0" fontAlgn="base" hangingPunct="0">
        <a:spcBef>
          <a:spcPts val="900"/>
        </a:spcBef>
        <a:spcAft>
          <a:spcPct val="0"/>
        </a:spcAft>
        <a:buClr>
          <a:srgbClr val="000000"/>
        </a:buClr>
        <a:buSzPct val="100000"/>
        <a:buFont typeface="Times New Roman" pitchFamily="18" charset="0"/>
        <a:defRPr sz="3600">
          <a:solidFill>
            <a:srgbClr val="000000"/>
          </a:solidFill>
          <a:latin typeface="+mn-lt"/>
          <a:ea typeface="+mn-ea"/>
          <a:cs typeface="+mn-cs"/>
        </a:defRPr>
      </a:lvl5pPr>
      <a:lvl6pPr marL="2514600" indent="-228600" algn="l" defTabSz="449263" rtl="0" eaLnBrk="0" fontAlgn="base" hangingPunct="0">
        <a:spcBef>
          <a:spcPts val="900"/>
        </a:spcBef>
        <a:spcAft>
          <a:spcPct val="0"/>
        </a:spcAft>
        <a:buClr>
          <a:srgbClr val="000000"/>
        </a:buClr>
        <a:buSzPct val="100000"/>
        <a:buFont typeface="Times New Roman" pitchFamily="18" charset="0"/>
        <a:defRPr sz="3600">
          <a:solidFill>
            <a:srgbClr val="000000"/>
          </a:solidFill>
          <a:latin typeface="+mn-lt"/>
          <a:ea typeface="+mn-ea"/>
          <a:cs typeface="+mn-cs"/>
        </a:defRPr>
      </a:lvl6pPr>
      <a:lvl7pPr marL="2971800" indent="-228600" algn="l" defTabSz="449263" rtl="0" eaLnBrk="0" fontAlgn="base" hangingPunct="0">
        <a:spcBef>
          <a:spcPts val="900"/>
        </a:spcBef>
        <a:spcAft>
          <a:spcPct val="0"/>
        </a:spcAft>
        <a:buClr>
          <a:srgbClr val="000000"/>
        </a:buClr>
        <a:buSzPct val="100000"/>
        <a:buFont typeface="Times New Roman" pitchFamily="18" charset="0"/>
        <a:defRPr sz="3600">
          <a:solidFill>
            <a:srgbClr val="000000"/>
          </a:solidFill>
          <a:latin typeface="+mn-lt"/>
          <a:ea typeface="+mn-ea"/>
          <a:cs typeface="+mn-cs"/>
        </a:defRPr>
      </a:lvl7pPr>
      <a:lvl8pPr marL="3429000" indent="-228600" algn="l" defTabSz="449263" rtl="0" eaLnBrk="0" fontAlgn="base" hangingPunct="0">
        <a:spcBef>
          <a:spcPts val="900"/>
        </a:spcBef>
        <a:spcAft>
          <a:spcPct val="0"/>
        </a:spcAft>
        <a:buClr>
          <a:srgbClr val="000000"/>
        </a:buClr>
        <a:buSzPct val="100000"/>
        <a:buFont typeface="Times New Roman" pitchFamily="18" charset="0"/>
        <a:defRPr sz="3600">
          <a:solidFill>
            <a:srgbClr val="000000"/>
          </a:solidFill>
          <a:latin typeface="+mn-lt"/>
          <a:ea typeface="+mn-ea"/>
          <a:cs typeface="+mn-cs"/>
        </a:defRPr>
      </a:lvl8pPr>
      <a:lvl9pPr marL="3886200" indent="-228600" algn="l" defTabSz="449263" rtl="0" eaLnBrk="0" fontAlgn="base" hangingPunct="0">
        <a:spcBef>
          <a:spcPts val="900"/>
        </a:spcBef>
        <a:spcAft>
          <a:spcPct val="0"/>
        </a:spcAft>
        <a:buClr>
          <a:srgbClr val="000000"/>
        </a:buClr>
        <a:buSzPct val="100000"/>
        <a:buFont typeface="Times New Roman" pitchFamily="18" charset="0"/>
        <a:defRPr sz="3600">
          <a:solidFill>
            <a:srgbClr val="000000"/>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242" name="Picture 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63688" y="5294313"/>
            <a:ext cx="7580312" cy="15636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243" name="Rectangle 2"/>
          <p:cNvSpPr>
            <a:spLocks noGrp="1" noChangeArrowheads="1"/>
          </p:cNvSpPr>
          <p:nvPr>
            <p:ph type="title"/>
          </p:nvPr>
        </p:nvSpPr>
        <p:spPr bwMode="auto">
          <a:xfrm>
            <a:off x="0" y="333375"/>
            <a:ext cx="9142413" cy="1141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n-US"/>
              <a:t>Click to edit the title text format</a:t>
            </a:r>
          </a:p>
        </p:txBody>
      </p:sp>
      <p:sp>
        <p:nvSpPr>
          <p:cNvPr id="10244" name="Rectangle 3"/>
          <p:cNvSpPr>
            <a:spLocks noGrp="1" noChangeArrowheads="1"/>
          </p:cNvSpPr>
          <p:nvPr>
            <p:ph type="body" idx="1"/>
          </p:nvPr>
        </p:nvSpPr>
        <p:spPr bwMode="auto">
          <a:xfrm>
            <a:off x="685800" y="1557338"/>
            <a:ext cx="7770813" cy="4537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Tree>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txStyles>
    <p:titleStyle>
      <a:lvl1pPr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mj-lt"/>
          <a:ea typeface="+mj-ea"/>
          <a:cs typeface="+mj-cs"/>
        </a:defRPr>
      </a:lvl1pPr>
      <a:lvl2pPr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2pPr>
      <a:lvl3pPr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3pPr>
      <a:lvl4pPr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4pPr>
      <a:lvl5pPr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5pPr>
      <a:lvl6pPr marL="2514600" indent="-228600"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6pPr>
      <a:lvl7pPr marL="2971800" indent="-228600"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7pPr>
      <a:lvl8pPr marL="3429000" indent="-228600"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8pPr>
      <a:lvl9pPr marL="3886200" indent="-228600"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9pPr>
    </p:titleStyle>
    <p:bodyStyle>
      <a:lvl1pPr marL="342900" indent="-342900" algn="l" defTabSz="449263" rtl="0" eaLnBrk="0" fontAlgn="base" hangingPunct="0">
        <a:spcBef>
          <a:spcPts val="600"/>
        </a:spcBef>
        <a:spcAft>
          <a:spcPct val="0"/>
        </a:spcAft>
        <a:buClr>
          <a:srgbClr val="000000"/>
        </a:buClr>
        <a:buSzPct val="100000"/>
        <a:buFont typeface="Times New Roman" pitchFamily="18" charset="0"/>
        <a:defRPr sz="2400">
          <a:solidFill>
            <a:srgbClr val="000000"/>
          </a:solidFill>
          <a:latin typeface="+mn-lt"/>
          <a:ea typeface="+mn-ea"/>
          <a:cs typeface="+mn-cs"/>
        </a:defRPr>
      </a:lvl1pPr>
      <a:lvl2pPr marL="742950" indent="-285750" algn="l" defTabSz="449263" rtl="0" eaLnBrk="0" fontAlgn="base" hangingPunct="0">
        <a:spcBef>
          <a:spcPts val="550"/>
        </a:spcBef>
        <a:spcAft>
          <a:spcPct val="0"/>
        </a:spcAft>
        <a:buClr>
          <a:srgbClr val="000000"/>
        </a:buClr>
        <a:buSzPct val="100000"/>
        <a:buFont typeface="Times New Roman" pitchFamily="18" charset="0"/>
        <a:defRPr sz="2200">
          <a:solidFill>
            <a:srgbClr val="3C8C93"/>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pitchFamily="18" charset="0"/>
        <a:defRPr sz="2400">
          <a:solidFill>
            <a:srgbClr val="000000"/>
          </a:solidFill>
          <a:latin typeface="Calibri" pitchFamily="34" charset="0"/>
          <a:ea typeface="Calibri" pitchFamily="34" charset="0"/>
          <a:cs typeface="Calibri" pitchFamily="34" charset="0"/>
        </a:defRPr>
      </a:lvl3pPr>
      <a:lvl4pPr marL="16002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4pPr>
      <a:lvl5pPr marL="20574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5pPr>
      <a:lvl6pPr marL="25146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6pPr>
      <a:lvl7pPr marL="29718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7pPr>
      <a:lvl8pPr marL="34290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8pPr>
      <a:lvl9pPr marL="38862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1266" name="Picture 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63688" y="5294313"/>
            <a:ext cx="7580312" cy="15636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267" name="Rectangle 2"/>
          <p:cNvSpPr>
            <a:spLocks noGrp="1" noChangeArrowheads="1"/>
          </p:cNvSpPr>
          <p:nvPr>
            <p:ph type="title"/>
          </p:nvPr>
        </p:nvSpPr>
        <p:spPr bwMode="auto">
          <a:xfrm>
            <a:off x="0" y="333375"/>
            <a:ext cx="9142413" cy="1141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n-US"/>
              <a:t>Click to edit the title text format</a:t>
            </a:r>
          </a:p>
        </p:txBody>
      </p:sp>
      <p:sp>
        <p:nvSpPr>
          <p:cNvPr id="11268" name="Rectangle 3"/>
          <p:cNvSpPr>
            <a:spLocks noGrp="1" noChangeArrowheads="1"/>
          </p:cNvSpPr>
          <p:nvPr>
            <p:ph type="body" idx="1"/>
          </p:nvPr>
        </p:nvSpPr>
        <p:spPr bwMode="auto">
          <a:xfrm>
            <a:off x="685800" y="1557338"/>
            <a:ext cx="7770813" cy="4537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mj-lt"/>
          <a:ea typeface="+mj-ea"/>
          <a:cs typeface="+mj-cs"/>
        </a:defRPr>
      </a:lvl1pPr>
      <a:lvl2pPr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2pPr>
      <a:lvl3pPr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3pPr>
      <a:lvl4pPr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4pPr>
      <a:lvl5pPr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5pPr>
      <a:lvl6pPr marL="2514600" indent="-228600"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6pPr>
      <a:lvl7pPr marL="2971800" indent="-228600"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7pPr>
      <a:lvl8pPr marL="3429000" indent="-228600"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8pPr>
      <a:lvl9pPr marL="3886200" indent="-228600"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9pPr>
    </p:titleStyle>
    <p:bodyStyle>
      <a:lvl1pPr marL="342900" indent="-342900" algn="l" defTabSz="449263" rtl="0" eaLnBrk="0" fontAlgn="base" hangingPunct="0">
        <a:spcBef>
          <a:spcPts val="600"/>
        </a:spcBef>
        <a:spcAft>
          <a:spcPct val="0"/>
        </a:spcAft>
        <a:buClr>
          <a:srgbClr val="000000"/>
        </a:buClr>
        <a:buSzPct val="100000"/>
        <a:buFont typeface="Times New Roman" pitchFamily="18" charset="0"/>
        <a:defRPr sz="2400">
          <a:solidFill>
            <a:srgbClr val="000000"/>
          </a:solidFill>
          <a:latin typeface="+mn-lt"/>
          <a:ea typeface="+mn-ea"/>
          <a:cs typeface="+mn-cs"/>
        </a:defRPr>
      </a:lvl1pPr>
      <a:lvl2pPr marL="742950" indent="-285750" algn="l" defTabSz="449263" rtl="0" eaLnBrk="0" fontAlgn="base" hangingPunct="0">
        <a:spcBef>
          <a:spcPts val="550"/>
        </a:spcBef>
        <a:spcAft>
          <a:spcPct val="0"/>
        </a:spcAft>
        <a:buClr>
          <a:srgbClr val="000000"/>
        </a:buClr>
        <a:buSzPct val="100000"/>
        <a:buFont typeface="Times New Roman" pitchFamily="18" charset="0"/>
        <a:defRPr sz="2200">
          <a:solidFill>
            <a:srgbClr val="3C8C93"/>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pitchFamily="18" charset="0"/>
        <a:defRPr sz="2400">
          <a:solidFill>
            <a:srgbClr val="000000"/>
          </a:solidFill>
          <a:latin typeface="Calibri" pitchFamily="34" charset="0"/>
          <a:ea typeface="Calibri" pitchFamily="34" charset="0"/>
          <a:cs typeface="Calibri" pitchFamily="34" charset="0"/>
        </a:defRPr>
      </a:lvl3pPr>
      <a:lvl4pPr marL="16002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4pPr>
      <a:lvl5pPr marL="20574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5pPr>
      <a:lvl6pPr marL="25146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6pPr>
      <a:lvl7pPr marL="29718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7pPr>
      <a:lvl8pPr marL="34290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8pPr>
      <a:lvl9pPr marL="38862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bwMode="auto">
          <a:xfrm>
            <a:off x="0" y="333375"/>
            <a:ext cx="9142413" cy="1141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n-US"/>
              <a:t>Click to edit the title text format</a:t>
            </a:r>
          </a:p>
        </p:txBody>
      </p:sp>
      <p:sp>
        <p:nvSpPr>
          <p:cNvPr id="2051" name="Rectangle 2"/>
          <p:cNvSpPr>
            <a:spLocks noGrp="1" noChangeArrowheads="1"/>
          </p:cNvSpPr>
          <p:nvPr>
            <p:ph type="body" idx="1"/>
          </p:nvPr>
        </p:nvSpPr>
        <p:spPr bwMode="auto">
          <a:xfrm>
            <a:off x="685800" y="1557338"/>
            <a:ext cx="7770813" cy="4537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2052" name="Text Box 3"/>
          <p:cNvSpPr txBox="1">
            <a:spLocks noChangeArrowheads="1"/>
          </p:cNvSpPr>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2053" name="Text Box 4"/>
          <p:cNvSpPr txBox="1">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pic>
        <p:nvPicPr>
          <p:cNvPr id="3" name="Picture 2" descr="A picture containing icon&#10;&#10;Description automatically generated">
            <a:extLst>
              <a:ext uri="{FF2B5EF4-FFF2-40B4-BE49-F238E27FC236}">
                <a16:creationId xmlns:a16="http://schemas.microsoft.com/office/drawing/2014/main" id="{F93994F9-CCFB-EF00-7700-27EEECB97FE2}"/>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5888610" y="5908769"/>
            <a:ext cx="3101403" cy="796831"/>
          </a:xfrm>
          <a:prstGeom prst="rect">
            <a:avLst/>
          </a:prstGeom>
        </p:spPr>
      </p:pic>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mj-lt"/>
          <a:ea typeface="+mj-ea"/>
          <a:cs typeface="+mj-cs"/>
        </a:defRPr>
      </a:lvl1pPr>
      <a:lvl2pPr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2pPr>
      <a:lvl3pPr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3pPr>
      <a:lvl4pPr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4pPr>
      <a:lvl5pPr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5pPr>
      <a:lvl6pPr marL="2514600" indent="-228600"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6pPr>
      <a:lvl7pPr marL="2971800" indent="-228600"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7pPr>
      <a:lvl8pPr marL="3429000" indent="-228600"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8pPr>
      <a:lvl9pPr marL="3886200" indent="-228600"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9pPr>
    </p:titleStyle>
    <p:bodyStyle>
      <a:lvl1pPr marL="342900" indent="-342900" algn="l" defTabSz="449263" rtl="0" eaLnBrk="0" fontAlgn="base" hangingPunct="0">
        <a:spcBef>
          <a:spcPts val="600"/>
        </a:spcBef>
        <a:spcAft>
          <a:spcPct val="0"/>
        </a:spcAft>
        <a:buClr>
          <a:srgbClr val="000000"/>
        </a:buClr>
        <a:buSzPct val="100000"/>
        <a:buFont typeface="Times New Roman" pitchFamily="18" charset="0"/>
        <a:defRPr sz="2400">
          <a:solidFill>
            <a:srgbClr val="000000"/>
          </a:solidFill>
          <a:latin typeface="+mn-lt"/>
          <a:ea typeface="+mn-ea"/>
          <a:cs typeface="+mn-cs"/>
        </a:defRPr>
      </a:lvl1pPr>
      <a:lvl2pPr marL="742950" indent="-285750" algn="l" defTabSz="449263" rtl="0" eaLnBrk="0" fontAlgn="base" hangingPunct="0">
        <a:spcBef>
          <a:spcPts val="550"/>
        </a:spcBef>
        <a:spcAft>
          <a:spcPct val="0"/>
        </a:spcAft>
        <a:buClr>
          <a:srgbClr val="000000"/>
        </a:buClr>
        <a:buSzPct val="100000"/>
        <a:buFont typeface="Times New Roman" pitchFamily="18" charset="0"/>
        <a:defRPr sz="2200">
          <a:solidFill>
            <a:srgbClr val="3C8C93"/>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pitchFamily="18" charset="0"/>
        <a:defRPr sz="2400">
          <a:solidFill>
            <a:srgbClr val="000000"/>
          </a:solidFill>
          <a:latin typeface="Calibri" pitchFamily="34" charset="0"/>
          <a:ea typeface="Calibri" pitchFamily="34" charset="0"/>
          <a:cs typeface="Calibri" pitchFamily="34" charset="0"/>
        </a:defRPr>
      </a:lvl3pPr>
      <a:lvl4pPr marL="16002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4pPr>
      <a:lvl5pPr marL="20574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5pPr>
      <a:lvl6pPr marL="25146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6pPr>
      <a:lvl7pPr marL="29718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7pPr>
      <a:lvl8pPr marL="34290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8pPr>
      <a:lvl9pPr marL="38862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bwMode="auto">
          <a:xfrm>
            <a:off x="0" y="333375"/>
            <a:ext cx="9142413" cy="1141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n-US"/>
              <a:t>Click to edit the title text format</a:t>
            </a:r>
          </a:p>
        </p:txBody>
      </p:sp>
      <p:sp>
        <p:nvSpPr>
          <p:cNvPr id="3076" name="Rectangle 3"/>
          <p:cNvSpPr>
            <a:spLocks noGrp="1" noChangeArrowheads="1"/>
          </p:cNvSpPr>
          <p:nvPr>
            <p:ph type="body" idx="1"/>
          </p:nvPr>
        </p:nvSpPr>
        <p:spPr bwMode="auto">
          <a:xfrm>
            <a:off x="685800" y="1557338"/>
            <a:ext cx="7770813" cy="4537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pic>
        <p:nvPicPr>
          <p:cNvPr id="2" name="Picture 1" descr="A picture containing icon&#10;&#10;Description automatically generated">
            <a:extLst>
              <a:ext uri="{FF2B5EF4-FFF2-40B4-BE49-F238E27FC236}">
                <a16:creationId xmlns:a16="http://schemas.microsoft.com/office/drawing/2014/main" id="{9FA2A224-462C-3D03-5508-5C8785AEBD5C}"/>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5868144" y="5949280"/>
            <a:ext cx="3101403" cy="796831"/>
          </a:xfrm>
          <a:prstGeom prst="rect">
            <a:avLst/>
          </a:prstGeom>
        </p:spPr>
      </p:pic>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txStyles>
    <p:titleStyle>
      <a:lvl1pPr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mj-lt"/>
          <a:ea typeface="+mj-ea"/>
          <a:cs typeface="+mj-cs"/>
        </a:defRPr>
      </a:lvl1pPr>
      <a:lvl2pPr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2pPr>
      <a:lvl3pPr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3pPr>
      <a:lvl4pPr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4pPr>
      <a:lvl5pPr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5pPr>
      <a:lvl6pPr marL="2514600" indent="-228600"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6pPr>
      <a:lvl7pPr marL="2971800" indent="-228600"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7pPr>
      <a:lvl8pPr marL="3429000" indent="-228600"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8pPr>
      <a:lvl9pPr marL="3886200" indent="-228600"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9pPr>
    </p:titleStyle>
    <p:bodyStyle>
      <a:lvl1pPr marL="342900" indent="-342900" algn="l" defTabSz="449263" rtl="0" eaLnBrk="0" fontAlgn="base" hangingPunct="0">
        <a:spcBef>
          <a:spcPts val="600"/>
        </a:spcBef>
        <a:spcAft>
          <a:spcPct val="0"/>
        </a:spcAft>
        <a:buClr>
          <a:srgbClr val="000000"/>
        </a:buClr>
        <a:buSzPct val="100000"/>
        <a:buFont typeface="Times New Roman" pitchFamily="18" charset="0"/>
        <a:defRPr sz="2400">
          <a:solidFill>
            <a:srgbClr val="000000"/>
          </a:solidFill>
          <a:latin typeface="+mn-lt"/>
          <a:ea typeface="+mn-ea"/>
          <a:cs typeface="+mn-cs"/>
        </a:defRPr>
      </a:lvl1pPr>
      <a:lvl2pPr marL="742950" indent="-285750" algn="l" defTabSz="449263" rtl="0" eaLnBrk="0" fontAlgn="base" hangingPunct="0">
        <a:spcBef>
          <a:spcPts val="550"/>
        </a:spcBef>
        <a:spcAft>
          <a:spcPct val="0"/>
        </a:spcAft>
        <a:buClr>
          <a:srgbClr val="000000"/>
        </a:buClr>
        <a:buSzPct val="100000"/>
        <a:buFont typeface="Times New Roman" pitchFamily="18" charset="0"/>
        <a:defRPr sz="2200">
          <a:solidFill>
            <a:srgbClr val="3C8C93"/>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pitchFamily="18" charset="0"/>
        <a:defRPr sz="2400">
          <a:solidFill>
            <a:srgbClr val="000000"/>
          </a:solidFill>
          <a:latin typeface="Calibri" pitchFamily="34" charset="0"/>
          <a:ea typeface="Calibri" pitchFamily="34" charset="0"/>
          <a:cs typeface="Calibri" pitchFamily="34" charset="0"/>
        </a:defRPr>
      </a:lvl3pPr>
      <a:lvl4pPr marL="16002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4pPr>
      <a:lvl5pPr marL="20574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5pPr>
      <a:lvl6pPr marL="25146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6pPr>
      <a:lvl7pPr marL="29718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7pPr>
      <a:lvl8pPr marL="34290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8pPr>
      <a:lvl9pPr marL="38862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bwMode="auto">
          <a:xfrm>
            <a:off x="0" y="333375"/>
            <a:ext cx="9142413" cy="1141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n-US"/>
              <a:t>Click to edit the title text format</a:t>
            </a:r>
          </a:p>
        </p:txBody>
      </p:sp>
      <p:sp>
        <p:nvSpPr>
          <p:cNvPr id="4100" name="Rectangle 3"/>
          <p:cNvSpPr>
            <a:spLocks noGrp="1" noChangeArrowheads="1"/>
          </p:cNvSpPr>
          <p:nvPr>
            <p:ph type="body" idx="1"/>
          </p:nvPr>
        </p:nvSpPr>
        <p:spPr bwMode="auto">
          <a:xfrm>
            <a:off x="685800" y="1557338"/>
            <a:ext cx="7770813" cy="4537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pic>
        <p:nvPicPr>
          <p:cNvPr id="2" name="Picture 1" descr="A picture containing icon&#10;&#10;Description automatically generated">
            <a:extLst>
              <a:ext uri="{FF2B5EF4-FFF2-40B4-BE49-F238E27FC236}">
                <a16:creationId xmlns:a16="http://schemas.microsoft.com/office/drawing/2014/main" id="{85EDD4E6-8C3F-C3A5-900C-A6DFB5B6A0A0}"/>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5796136" y="5877272"/>
            <a:ext cx="3101403" cy="796831"/>
          </a:xfrm>
          <a:prstGeom prst="rect">
            <a:avLst/>
          </a:prstGeom>
        </p:spPr>
      </p:pic>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txStyles>
    <p:titleStyle>
      <a:lvl1pPr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mj-lt"/>
          <a:ea typeface="+mj-ea"/>
          <a:cs typeface="+mj-cs"/>
        </a:defRPr>
      </a:lvl1pPr>
      <a:lvl2pPr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2pPr>
      <a:lvl3pPr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3pPr>
      <a:lvl4pPr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4pPr>
      <a:lvl5pPr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5pPr>
      <a:lvl6pPr marL="2514600" indent="-228600"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6pPr>
      <a:lvl7pPr marL="2971800" indent="-228600"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7pPr>
      <a:lvl8pPr marL="3429000" indent="-228600"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8pPr>
      <a:lvl9pPr marL="3886200" indent="-228600"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9pPr>
    </p:titleStyle>
    <p:bodyStyle>
      <a:lvl1pPr marL="342900" indent="-342900" algn="l" defTabSz="449263" rtl="0" eaLnBrk="0" fontAlgn="base" hangingPunct="0">
        <a:spcBef>
          <a:spcPts val="600"/>
        </a:spcBef>
        <a:spcAft>
          <a:spcPct val="0"/>
        </a:spcAft>
        <a:buClr>
          <a:srgbClr val="000000"/>
        </a:buClr>
        <a:buSzPct val="100000"/>
        <a:buFont typeface="Times New Roman" pitchFamily="18" charset="0"/>
        <a:defRPr sz="2400">
          <a:solidFill>
            <a:srgbClr val="000000"/>
          </a:solidFill>
          <a:latin typeface="+mn-lt"/>
          <a:ea typeface="+mn-ea"/>
          <a:cs typeface="+mn-cs"/>
        </a:defRPr>
      </a:lvl1pPr>
      <a:lvl2pPr marL="742950" indent="-285750" algn="l" defTabSz="449263" rtl="0" eaLnBrk="0" fontAlgn="base" hangingPunct="0">
        <a:spcBef>
          <a:spcPts val="550"/>
        </a:spcBef>
        <a:spcAft>
          <a:spcPct val="0"/>
        </a:spcAft>
        <a:buClr>
          <a:srgbClr val="000000"/>
        </a:buClr>
        <a:buSzPct val="100000"/>
        <a:buFont typeface="Times New Roman" pitchFamily="18" charset="0"/>
        <a:defRPr sz="2200">
          <a:solidFill>
            <a:srgbClr val="3C8C93"/>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pitchFamily="18" charset="0"/>
        <a:defRPr sz="2400">
          <a:solidFill>
            <a:srgbClr val="000000"/>
          </a:solidFill>
          <a:latin typeface="Calibri" pitchFamily="34" charset="0"/>
          <a:ea typeface="Calibri" pitchFamily="34" charset="0"/>
          <a:cs typeface="Calibri" pitchFamily="34" charset="0"/>
        </a:defRPr>
      </a:lvl3pPr>
      <a:lvl4pPr marL="16002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4pPr>
      <a:lvl5pPr marL="20574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5pPr>
      <a:lvl6pPr marL="25146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6pPr>
      <a:lvl7pPr marL="29718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7pPr>
      <a:lvl8pPr marL="34290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8pPr>
      <a:lvl9pPr marL="38862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122" name="Picture 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63688" y="5294313"/>
            <a:ext cx="7580312" cy="15636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123" name="Rectangle 2"/>
          <p:cNvSpPr>
            <a:spLocks noGrp="1" noChangeArrowheads="1"/>
          </p:cNvSpPr>
          <p:nvPr>
            <p:ph type="title"/>
          </p:nvPr>
        </p:nvSpPr>
        <p:spPr bwMode="auto">
          <a:xfrm>
            <a:off x="0" y="333375"/>
            <a:ext cx="9142413" cy="1141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n-US"/>
              <a:t>Click to edit the title text format</a:t>
            </a:r>
          </a:p>
        </p:txBody>
      </p:sp>
      <p:sp>
        <p:nvSpPr>
          <p:cNvPr id="5124" name="Rectangle 3"/>
          <p:cNvSpPr>
            <a:spLocks noGrp="1" noChangeArrowheads="1"/>
          </p:cNvSpPr>
          <p:nvPr>
            <p:ph type="body" idx="1"/>
          </p:nvPr>
        </p:nvSpPr>
        <p:spPr bwMode="auto">
          <a:xfrm>
            <a:off x="685800" y="1557338"/>
            <a:ext cx="7770813" cy="4537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mj-lt"/>
          <a:ea typeface="+mj-ea"/>
          <a:cs typeface="+mj-cs"/>
        </a:defRPr>
      </a:lvl1pPr>
      <a:lvl2pPr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2pPr>
      <a:lvl3pPr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3pPr>
      <a:lvl4pPr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4pPr>
      <a:lvl5pPr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5pPr>
      <a:lvl6pPr marL="2514600" indent="-228600"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6pPr>
      <a:lvl7pPr marL="2971800" indent="-228600"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7pPr>
      <a:lvl8pPr marL="3429000" indent="-228600"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8pPr>
      <a:lvl9pPr marL="3886200" indent="-228600"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9pPr>
    </p:titleStyle>
    <p:bodyStyle>
      <a:lvl1pPr marL="342900" indent="-342900" algn="l" defTabSz="449263" rtl="0" eaLnBrk="0" fontAlgn="base" hangingPunct="0">
        <a:spcBef>
          <a:spcPts val="600"/>
        </a:spcBef>
        <a:spcAft>
          <a:spcPct val="0"/>
        </a:spcAft>
        <a:buClr>
          <a:srgbClr val="000000"/>
        </a:buClr>
        <a:buSzPct val="100000"/>
        <a:buFont typeface="Times New Roman" pitchFamily="18" charset="0"/>
        <a:defRPr sz="2400">
          <a:solidFill>
            <a:srgbClr val="000000"/>
          </a:solidFill>
          <a:latin typeface="+mn-lt"/>
          <a:ea typeface="+mn-ea"/>
          <a:cs typeface="+mn-cs"/>
        </a:defRPr>
      </a:lvl1pPr>
      <a:lvl2pPr marL="742950" indent="-285750" algn="l" defTabSz="449263" rtl="0" eaLnBrk="0" fontAlgn="base" hangingPunct="0">
        <a:spcBef>
          <a:spcPts val="550"/>
        </a:spcBef>
        <a:spcAft>
          <a:spcPct val="0"/>
        </a:spcAft>
        <a:buClr>
          <a:srgbClr val="000000"/>
        </a:buClr>
        <a:buSzPct val="100000"/>
        <a:buFont typeface="Times New Roman" pitchFamily="18" charset="0"/>
        <a:defRPr sz="2200">
          <a:solidFill>
            <a:srgbClr val="3C8C93"/>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pitchFamily="18" charset="0"/>
        <a:defRPr sz="2400">
          <a:solidFill>
            <a:srgbClr val="000000"/>
          </a:solidFill>
          <a:latin typeface="Calibri" pitchFamily="34" charset="0"/>
          <a:ea typeface="Calibri" pitchFamily="34" charset="0"/>
          <a:cs typeface="Calibri" pitchFamily="34" charset="0"/>
        </a:defRPr>
      </a:lvl3pPr>
      <a:lvl4pPr marL="16002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4pPr>
      <a:lvl5pPr marL="20574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5pPr>
      <a:lvl6pPr marL="25146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6pPr>
      <a:lvl7pPr marL="29718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7pPr>
      <a:lvl8pPr marL="34290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8pPr>
      <a:lvl9pPr marL="38862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146" name="Picture 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63688" y="5294313"/>
            <a:ext cx="7580312" cy="15636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7" name="Rectangle 2"/>
          <p:cNvSpPr>
            <a:spLocks noGrp="1" noChangeArrowheads="1"/>
          </p:cNvSpPr>
          <p:nvPr>
            <p:ph type="title"/>
          </p:nvPr>
        </p:nvSpPr>
        <p:spPr bwMode="auto">
          <a:xfrm>
            <a:off x="0" y="333375"/>
            <a:ext cx="9142413" cy="1141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n-US"/>
              <a:t>Click to edit the title text format</a:t>
            </a:r>
          </a:p>
        </p:txBody>
      </p:sp>
      <p:sp>
        <p:nvSpPr>
          <p:cNvPr id="6148" name="Rectangle 3"/>
          <p:cNvSpPr>
            <a:spLocks noGrp="1" noChangeArrowheads="1"/>
          </p:cNvSpPr>
          <p:nvPr>
            <p:ph type="body" idx="1"/>
          </p:nvPr>
        </p:nvSpPr>
        <p:spPr bwMode="auto">
          <a:xfrm>
            <a:off x="685800" y="1557338"/>
            <a:ext cx="7770813" cy="4537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mj-lt"/>
          <a:ea typeface="+mj-ea"/>
          <a:cs typeface="+mj-cs"/>
        </a:defRPr>
      </a:lvl1pPr>
      <a:lvl2pPr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2pPr>
      <a:lvl3pPr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3pPr>
      <a:lvl4pPr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4pPr>
      <a:lvl5pPr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5pPr>
      <a:lvl6pPr marL="2514600" indent="-228600"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6pPr>
      <a:lvl7pPr marL="2971800" indent="-228600"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7pPr>
      <a:lvl8pPr marL="3429000" indent="-228600"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8pPr>
      <a:lvl9pPr marL="3886200" indent="-228600"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9pPr>
    </p:titleStyle>
    <p:bodyStyle>
      <a:lvl1pPr marL="342900" indent="-342900" algn="l" defTabSz="449263" rtl="0" eaLnBrk="0" fontAlgn="base" hangingPunct="0">
        <a:spcBef>
          <a:spcPts val="600"/>
        </a:spcBef>
        <a:spcAft>
          <a:spcPct val="0"/>
        </a:spcAft>
        <a:buClr>
          <a:srgbClr val="000000"/>
        </a:buClr>
        <a:buSzPct val="100000"/>
        <a:buFont typeface="Times New Roman" pitchFamily="18" charset="0"/>
        <a:defRPr sz="2400">
          <a:solidFill>
            <a:srgbClr val="000000"/>
          </a:solidFill>
          <a:latin typeface="+mn-lt"/>
          <a:ea typeface="+mn-ea"/>
          <a:cs typeface="+mn-cs"/>
        </a:defRPr>
      </a:lvl1pPr>
      <a:lvl2pPr marL="742950" indent="-285750" algn="l" defTabSz="449263" rtl="0" eaLnBrk="0" fontAlgn="base" hangingPunct="0">
        <a:spcBef>
          <a:spcPts val="550"/>
        </a:spcBef>
        <a:spcAft>
          <a:spcPct val="0"/>
        </a:spcAft>
        <a:buClr>
          <a:srgbClr val="000000"/>
        </a:buClr>
        <a:buSzPct val="100000"/>
        <a:buFont typeface="Times New Roman" pitchFamily="18" charset="0"/>
        <a:defRPr sz="2200">
          <a:solidFill>
            <a:srgbClr val="3C8C93"/>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pitchFamily="18" charset="0"/>
        <a:defRPr sz="2400">
          <a:solidFill>
            <a:srgbClr val="000000"/>
          </a:solidFill>
          <a:latin typeface="Calibri" pitchFamily="34" charset="0"/>
          <a:ea typeface="Calibri" pitchFamily="34" charset="0"/>
          <a:cs typeface="Calibri" pitchFamily="34" charset="0"/>
        </a:defRPr>
      </a:lvl3pPr>
      <a:lvl4pPr marL="16002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4pPr>
      <a:lvl5pPr marL="20574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5pPr>
      <a:lvl6pPr marL="25146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6pPr>
      <a:lvl7pPr marL="29718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7pPr>
      <a:lvl8pPr marL="34290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8pPr>
      <a:lvl9pPr marL="38862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170" name="Picture 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63688" y="5294313"/>
            <a:ext cx="7580312" cy="15636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2"/>
          <p:cNvSpPr>
            <a:spLocks noGrp="1" noChangeArrowheads="1"/>
          </p:cNvSpPr>
          <p:nvPr>
            <p:ph type="title"/>
          </p:nvPr>
        </p:nvSpPr>
        <p:spPr bwMode="auto">
          <a:xfrm>
            <a:off x="0" y="333375"/>
            <a:ext cx="9142413" cy="1141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n-US"/>
              <a:t>Click to edit the title text format</a:t>
            </a:r>
          </a:p>
        </p:txBody>
      </p:sp>
      <p:sp>
        <p:nvSpPr>
          <p:cNvPr id="7172" name="Rectangle 3"/>
          <p:cNvSpPr>
            <a:spLocks noGrp="1" noChangeArrowheads="1"/>
          </p:cNvSpPr>
          <p:nvPr>
            <p:ph type="body" idx="1"/>
          </p:nvPr>
        </p:nvSpPr>
        <p:spPr bwMode="auto">
          <a:xfrm>
            <a:off x="685800" y="1557338"/>
            <a:ext cx="7770813" cy="4537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Tree>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txStyles>
    <p:titleStyle>
      <a:lvl1pPr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mj-lt"/>
          <a:ea typeface="+mj-ea"/>
          <a:cs typeface="+mj-cs"/>
        </a:defRPr>
      </a:lvl1pPr>
      <a:lvl2pPr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2pPr>
      <a:lvl3pPr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3pPr>
      <a:lvl4pPr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4pPr>
      <a:lvl5pPr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5pPr>
      <a:lvl6pPr marL="2514600" indent="-228600"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6pPr>
      <a:lvl7pPr marL="2971800" indent="-228600"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7pPr>
      <a:lvl8pPr marL="3429000" indent="-228600"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8pPr>
      <a:lvl9pPr marL="3886200" indent="-228600"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9pPr>
    </p:titleStyle>
    <p:bodyStyle>
      <a:lvl1pPr marL="342900" indent="-342900" algn="l" defTabSz="449263" rtl="0" eaLnBrk="0" fontAlgn="base" hangingPunct="0">
        <a:spcBef>
          <a:spcPts val="600"/>
        </a:spcBef>
        <a:spcAft>
          <a:spcPct val="0"/>
        </a:spcAft>
        <a:buClr>
          <a:srgbClr val="000000"/>
        </a:buClr>
        <a:buSzPct val="100000"/>
        <a:buFont typeface="Times New Roman" pitchFamily="18" charset="0"/>
        <a:defRPr sz="2400">
          <a:solidFill>
            <a:srgbClr val="000000"/>
          </a:solidFill>
          <a:latin typeface="+mn-lt"/>
          <a:ea typeface="+mn-ea"/>
          <a:cs typeface="+mn-cs"/>
        </a:defRPr>
      </a:lvl1pPr>
      <a:lvl2pPr marL="742950" indent="-285750" algn="l" defTabSz="449263" rtl="0" eaLnBrk="0" fontAlgn="base" hangingPunct="0">
        <a:spcBef>
          <a:spcPts val="550"/>
        </a:spcBef>
        <a:spcAft>
          <a:spcPct val="0"/>
        </a:spcAft>
        <a:buClr>
          <a:srgbClr val="000000"/>
        </a:buClr>
        <a:buSzPct val="100000"/>
        <a:buFont typeface="Times New Roman" pitchFamily="18" charset="0"/>
        <a:defRPr sz="2200">
          <a:solidFill>
            <a:srgbClr val="3C8C93"/>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pitchFamily="18" charset="0"/>
        <a:defRPr sz="2400">
          <a:solidFill>
            <a:srgbClr val="000000"/>
          </a:solidFill>
          <a:latin typeface="Calibri" pitchFamily="34" charset="0"/>
          <a:ea typeface="Calibri" pitchFamily="34" charset="0"/>
          <a:cs typeface="Calibri" pitchFamily="34" charset="0"/>
        </a:defRPr>
      </a:lvl3pPr>
      <a:lvl4pPr marL="16002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4pPr>
      <a:lvl5pPr marL="20574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5pPr>
      <a:lvl6pPr marL="25146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6pPr>
      <a:lvl7pPr marL="29718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7pPr>
      <a:lvl8pPr marL="34290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8pPr>
      <a:lvl9pPr marL="38862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194" name="Picture 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63688" y="5294313"/>
            <a:ext cx="7580312" cy="15636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195" name="Rectangle 2"/>
          <p:cNvSpPr>
            <a:spLocks noGrp="1" noChangeArrowheads="1"/>
          </p:cNvSpPr>
          <p:nvPr>
            <p:ph type="title"/>
          </p:nvPr>
        </p:nvSpPr>
        <p:spPr bwMode="auto">
          <a:xfrm>
            <a:off x="0" y="333375"/>
            <a:ext cx="9142413" cy="1141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n-US"/>
              <a:t>Click to edit the title text format</a:t>
            </a:r>
          </a:p>
        </p:txBody>
      </p:sp>
      <p:sp>
        <p:nvSpPr>
          <p:cNvPr id="8196" name="Rectangle 3"/>
          <p:cNvSpPr>
            <a:spLocks noGrp="1" noChangeArrowheads="1"/>
          </p:cNvSpPr>
          <p:nvPr>
            <p:ph type="body" idx="1"/>
          </p:nvPr>
        </p:nvSpPr>
        <p:spPr bwMode="auto">
          <a:xfrm>
            <a:off x="685800" y="1557338"/>
            <a:ext cx="7770813" cy="4537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Tree>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txStyles>
    <p:titleStyle>
      <a:lvl1pPr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mj-lt"/>
          <a:ea typeface="+mj-ea"/>
          <a:cs typeface="+mj-cs"/>
        </a:defRPr>
      </a:lvl1pPr>
      <a:lvl2pPr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2pPr>
      <a:lvl3pPr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3pPr>
      <a:lvl4pPr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4pPr>
      <a:lvl5pPr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5pPr>
      <a:lvl6pPr marL="2514600" indent="-228600"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6pPr>
      <a:lvl7pPr marL="2971800" indent="-228600"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7pPr>
      <a:lvl8pPr marL="3429000" indent="-228600"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8pPr>
      <a:lvl9pPr marL="3886200" indent="-228600"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9pPr>
    </p:titleStyle>
    <p:bodyStyle>
      <a:lvl1pPr marL="342900" indent="-342900" algn="l" defTabSz="449263" rtl="0" eaLnBrk="0" fontAlgn="base" hangingPunct="0">
        <a:spcBef>
          <a:spcPts val="600"/>
        </a:spcBef>
        <a:spcAft>
          <a:spcPct val="0"/>
        </a:spcAft>
        <a:buClr>
          <a:srgbClr val="000000"/>
        </a:buClr>
        <a:buSzPct val="100000"/>
        <a:buFont typeface="Times New Roman" pitchFamily="18" charset="0"/>
        <a:defRPr sz="2400">
          <a:solidFill>
            <a:srgbClr val="000000"/>
          </a:solidFill>
          <a:latin typeface="+mn-lt"/>
          <a:ea typeface="+mn-ea"/>
          <a:cs typeface="+mn-cs"/>
        </a:defRPr>
      </a:lvl1pPr>
      <a:lvl2pPr marL="742950" indent="-285750" algn="l" defTabSz="449263" rtl="0" eaLnBrk="0" fontAlgn="base" hangingPunct="0">
        <a:spcBef>
          <a:spcPts val="550"/>
        </a:spcBef>
        <a:spcAft>
          <a:spcPct val="0"/>
        </a:spcAft>
        <a:buClr>
          <a:srgbClr val="000000"/>
        </a:buClr>
        <a:buSzPct val="100000"/>
        <a:buFont typeface="Times New Roman" pitchFamily="18" charset="0"/>
        <a:defRPr sz="2200">
          <a:solidFill>
            <a:srgbClr val="3C8C93"/>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pitchFamily="18" charset="0"/>
        <a:defRPr sz="2400">
          <a:solidFill>
            <a:srgbClr val="000000"/>
          </a:solidFill>
          <a:latin typeface="Calibri" pitchFamily="34" charset="0"/>
          <a:ea typeface="Calibri" pitchFamily="34" charset="0"/>
          <a:cs typeface="Calibri" pitchFamily="34" charset="0"/>
        </a:defRPr>
      </a:lvl3pPr>
      <a:lvl4pPr marL="16002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4pPr>
      <a:lvl5pPr marL="20574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5pPr>
      <a:lvl6pPr marL="25146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6pPr>
      <a:lvl7pPr marL="29718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7pPr>
      <a:lvl8pPr marL="34290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8pPr>
      <a:lvl9pPr marL="38862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218" name="Picture 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63688" y="5294313"/>
            <a:ext cx="7580312" cy="15636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219" name="Rectangle 2"/>
          <p:cNvSpPr>
            <a:spLocks noGrp="1" noChangeArrowheads="1"/>
          </p:cNvSpPr>
          <p:nvPr>
            <p:ph type="title"/>
          </p:nvPr>
        </p:nvSpPr>
        <p:spPr bwMode="auto">
          <a:xfrm>
            <a:off x="0" y="333375"/>
            <a:ext cx="9142413" cy="1141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n-US"/>
              <a:t>Click to edit the title text format</a:t>
            </a:r>
          </a:p>
        </p:txBody>
      </p:sp>
      <p:sp>
        <p:nvSpPr>
          <p:cNvPr id="9220" name="Rectangle 3"/>
          <p:cNvSpPr>
            <a:spLocks noGrp="1" noChangeArrowheads="1"/>
          </p:cNvSpPr>
          <p:nvPr>
            <p:ph type="body" idx="1"/>
          </p:nvPr>
        </p:nvSpPr>
        <p:spPr bwMode="auto">
          <a:xfrm>
            <a:off x="685800" y="1557338"/>
            <a:ext cx="7770813" cy="4537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Tree>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txStyles>
    <p:titleStyle>
      <a:lvl1pPr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mj-lt"/>
          <a:ea typeface="+mj-ea"/>
          <a:cs typeface="+mj-cs"/>
        </a:defRPr>
      </a:lvl1pPr>
      <a:lvl2pPr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2pPr>
      <a:lvl3pPr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3pPr>
      <a:lvl4pPr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4pPr>
      <a:lvl5pPr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5pPr>
      <a:lvl6pPr marL="2514600" indent="-228600"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6pPr>
      <a:lvl7pPr marL="2971800" indent="-228600"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7pPr>
      <a:lvl8pPr marL="3429000" indent="-228600"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8pPr>
      <a:lvl9pPr marL="3886200" indent="-228600" algn="ctr" defTabSz="449263" rtl="0" eaLnBrk="0" fontAlgn="base" hangingPunct="0">
        <a:spcBef>
          <a:spcPct val="0"/>
        </a:spcBef>
        <a:spcAft>
          <a:spcPct val="0"/>
        </a:spcAft>
        <a:buClr>
          <a:srgbClr val="000000"/>
        </a:buClr>
        <a:buSzPct val="100000"/>
        <a:buFont typeface="Times New Roman" pitchFamily="18" charset="0"/>
        <a:defRPr sz="4400" b="1">
          <a:solidFill>
            <a:srgbClr val="3C8C93"/>
          </a:solidFill>
          <a:latin typeface="Arial" pitchFamily="34" charset="0"/>
          <a:ea typeface="ヒラギノ角ゴ Pro W3" charset="0"/>
          <a:cs typeface="ヒラギノ角ゴ Pro W3" charset="0"/>
        </a:defRPr>
      </a:lvl9pPr>
    </p:titleStyle>
    <p:bodyStyle>
      <a:lvl1pPr marL="342900" indent="-342900" algn="l" defTabSz="449263" rtl="0" eaLnBrk="0" fontAlgn="base" hangingPunct="0">
        <a:spcBef>
          <a:spcPts val="600"/>
        </a:spcBef>
        <a:spcAft>
          <a:spcPct val="0"/>
        </a:spcAft>
        <a:buClr>
          <a:srgbClr val="000000"/>
        </a:buClr>
        <a:buSzPct val="100000"/>
        <a:buFont typeface="Times New Roman" pitchFamily="18" charset="0"/>
        <a:defRPr sz="2400">
          <a:solidFill>
            <a:srgbClr val="000000"/>
          </a:solidFill>
          <a:latin typeface="+mn-lt"/>
          <a:ea typeface="+mn-ea"/>
          <a:cs typeface="+mn-cs"/>
        </a:defRPr>
      </a:lvl1pPr>
      <a:lvl2pPr marL="742950" indent="-285750" algn="l" defTabSz="449263" rtl="0" eaLnBrk="0" fontAlgn="base" hangingPunct="0">
        <a:spcBef>
          <a:spcPts val="550"/>
        </a:spcBef>
        <a:spcAft>
          <a:spcPct val="0"/>
        </a:spcAft>
        <a:buClr>
          <a:srgbClr val="000000"/>
        </a:buClr>
        <a:buSzPct val="100000"/>
        <a:buFont typeface="Times New Roman" pitchFamily="18" charset="0"/>
        <a:defRPr sz="2200">
          <a:solidFill>
            <a:srgbClr val="3C8C93"/>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pitchFamily="18" charset="0"/>
        <a:defRPr sz="2400">
          <a:solidFill>
            <a:srgbClr val="000000"/>
          </a:solidFill>
          <a:latin typeface="Calibri" pitchFamily="34" charset="0"/>
          <a:ea typeface="Calibri" pitchFamily="34" charset="0"/>
          <a:cs typeface="Calibri" pitchFamily="34" charset="0"/>
        </a:defRPr>
      </a:lvl3pPr>
      <a:lvl4pPr marL="16002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4pPr>
      <a:lvl5pPr marL="20574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5pPr>
      <a:lvl6pPr marL="25146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6pPr>
      <a:lvl7pPr marL="29718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7pPr>
      <a:lvl8pPr marL="34290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8pPr>
      <a:lvl9pPr marL="38862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40.xml"/><Relationship Id="rId5" Type="http://schemas.openxmlformats.org/officeDocument/2006/relationships/image" Target="../media/image13.jpeg"/><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40.xml"/><Relationship Id="rId5" Type="http://schemas.openxmlformats.org/officeDocument/2006/relationships/image" Target="../media/image17.jpeg"/><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5.xml"/><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40.xml"/><Relationship Id="rId4" Type="http://schemas.openxmlformats.org/officeDocument/2006/relationships/image" Target="../media/image24.jpeg"/></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9.xml"/><Relationship Id="rId1" Type="http://schemas.openxmlformats.org/officeDocument/2006/relationships/slideLayout" Target="../slideLayouts/slideLayout40.xml"/><Relationship Id="rId4" Type="http://schemas.openxmlformats.org/officeDocument/2006/relationships/image" Target="../media/image28.jpeg"/></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0.xml"/><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2.xml"/><Relationship Id="rId1" Type="http://schemas.openxmlformats.org/officeDocument/2006/relationships/slideLayout" Target="../slideLayouts/slideLayout40.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3.xml"/><Relationship Id="rId1" Type="http://schemas.openxmlformats.org/officeDocument/2006/relationships/slideLayout" Target="../slideLayouts/slideLayout40.xml"/><Relationship Id="rId5" Type="http://schemas.openxmlformats.org/officeDocument/2006/relationships/image" Target="../media/image34.jpeg"/><Relationship Id="rId4" Type="http://schemas.openxmlformats.org/officeDocument/2006/relationships/image" Target="../media/image33.jpg"/></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5.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1"/>
          <p:cNvSpPr txBox="1">
            <a:spLocks noChangeArrowheads="1"/>
          </p:cNvSpPr>
          <p:nvPr/>
        </p:nvSpPr>
        <p:spPr bwMode="auto">
          <a:xfrm>
            <a:off x="0" y="1122363"/>
            <a:ext cx="9144000" cy="1470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gn="ct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charset="0"/>
                <a:ea typeface="ヒラギノ角ゴ Pro W3" charset="0"/>
                <a:cs typeface="ヒラギノ角ゴ Pro W3" charset="0"/>
              </a:defRPr>
            </a:lvl1pPr>
            <a:lvl2pPr eaLnBrk="0" hangingPunct="0">
              <a:spcBef>
                <a:spcPts val="9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600">
                <a:solidFill>
                  <a:srgbClr val="000000"/>
                </a:solidFill>
                <a:latin typeface="Arial" charset="0"/>
                <a:ea typeface="ヒラギノ角ゴ Pro W3" charset="0"/>
                <a:cs typeface="ヒラギノ角ゴ Pro W3" charset="0"/>
              </a:defRPr>
            </a:lvl2pPr>
            <a:lvl3pPr eaLnBrk="0" hangingPunct="0">
              <a:spcBef>
                <a:spcPts val="9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600">
                <a:solidFill>
                  <a:srgbClr val="000000"/>
                </a:solidFill>
                <a:latin typeface="Arial" charset="0"/>
                <a:ea typeface="ヒラギノ角ゴ Pro W3" charset="0"/>
                <a:cs typeface="ヒラギノ角ゴ Pro W3" charset="0"/>
              </a:defRPr>
            </a:lvl3pPr>
            <a:lvl4pPr eaLnBrk="0" hangingPunct="0">
              <a:spcBef>
                <a:spcPts val="9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600">
                <a:solidFill>
                  <a:srgbClr val="000000"/>
                </a:solidFill>
                <a:latin typeface="Arial" charset="0"/>
                <a:ea typeface="ヒラギノ角ゴ Pro W3" charset="0"/>
                <a:cs typeface="ヒラギノ角ゴ Pro W3" charset="0"/>
              </a:defRPr>
            </a:lvl4pPr>
            <a:lvl5pPr eaLnBrk="0" hangingPunct="0">
              <a:spcBef>
                <a:spcPts val="9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600">
                <a:solidFill>
                  <a:srgbClr val="000000"/>
                </a:solidFill>
                <a:latin typeface="Arial" charset="0"/>
                <a:ea typeface="ヒラギノ角ゴ Pro W3" charset="0"/>
                <a:cs typeface="ヒラギノ角ゴ Pro W3" charset="0"/>
              </a:defRPr>
            </a:lvl5pPr>
            <a:lvl6pPr marL="2514600" indent="-228600" defTabSz="449263" eaLnBrk="0" fontAlgn="base" hangingPunct="0">
              <a:spcBef>
                <a:spcPts val="90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600">
                <a:solidFill>
                  <a:srgbClr val="000000"/>
                </a:solidFill>
                <a:latin typeface="Arial" charset="0"/>
                <a:ea typeface="ヒラギノ角ゴ Pro W3" charset="0"/>
                <a:cs typeface="ヒラギノ角ゴ Pro W3" charset="0"/>
              </a:defRPr>
            </a:lvl6pPr>
            <a:lvl7pPr marL="2971800" indent="-228600" defTabSz="449263" eaLnBrk="0" fontAlgn="base" hangingPunct="0">
              <a:spcBef>
                <a:spcPts val="90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600">
                <a:solidFill>
                  <a:srgbClr val="000000"/>
                </a:solidFill>
                <a:latin typeface="Arial" charset="0"/>
                <a:ea typeface="ヒラギノ角ゴ Pro W3" charset="0"/>
                <a:cs typeface="ヒラギノ角ゴ Pro W3" charset="0"/>
              </a:defRPr>
            </a:lvl7pPr>
            <a:lvl8pPr marL="3429000" indent="-228600" defTabSz="449263" eaLnBrk="0" fontAlgn="base" hangingPunct="0">
              <a:spcBef>
                <a:spcPts val="90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600">
                <a:solidFill>
                  <a:srgbClr val="000000"/>
                </a:solidFill>
                <a:latin typeface="Arial" charset="0"/>
                <a:ea typeface="ヒラギノ角ゴ Pro W3" charset="0"/>
                <a:cs typeface="ヒラギノ角ゴ Pro W3" charset="0"/>
              </a:defRPr>
            </a:lvl8pPr>
            <a:lvl9pPr marL="3886200" indent="-228600" defTabSz="449263" eaLnBrk="0" fontAlgn="base" hangingPunct="0">
              <a:spcBef>
                <a:spcPts val="90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600">
                <a:solidFill>
                  <a:srgbClr val="000000"/>
                </a:solidFill>
                <a:latin typeface="Arial" charset="0"/>
                <a:ea typeface="ヒラギノ角ゴ Pro W3" charset="0"/>
                <a:cs typeface="ヒラギノ角ゴ Pro W3" charset="0"/>
              </a:defRPr>
            </a:lvl9pPr>
          </a:lstStyle>
          <a:p>
            <a:pPr eaLnBrk="1" hangingPunct="1">
              <a:spcBef>
                <a:spcPct val="0"/>
              </a:spcBef>
              <a:buClrTx/>
              <a:buFontTx/>
              <a:buNone/>
            </a:pPr>
            <a:r>
              <a:rPr lang="en-US" altLang="en-US" sz="4400" b="1" dirty="0">
                <a:solidFill>
                  <a:srgbClr val="3C8C93"/>
                </a:solidFill>
                <a:latin typeface="Calibri" pitchFamily="34" charset="0"/>
              </a:rPr>
              <a:t>Thermal Engineering for Space</a:t>
            </a:r>
          </a:p>
        </p:txBody>
      </p:sp>
      <p:pic>
        <p:nvPicPr>
          <p:cNvPr id="133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0588" y="2395538"/>
            <a:ext cx="5032375" cy="31210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36512" y="3933056"/>
            <a:ext cx="9180512" cy="292494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8" charset="0"/>
              <a:buNone/>
              <a:tabLst/>
            </a:pPr>
            <a:endParaRPr kumimoji="0" lang="en-GB" sz="2400" b="0" i="0" u="none" strike="noStrike" cap="none" normalizeH="0" baseline="0">
              <a:ln>
                <a:noFill/>
              </a:ln>
              <a:solidFill>
                <a:schemeClr val="bg1"/>
              </a:solidFill>
              <a:effectLst/>
              <a:latin typeface="Lucida Grande" pitchFamily="80" charset="0"/>
            </a:endParaRPr>
          </a:p>
        </p:txBody>
      </p:sp>
      <p:pic>
        <p:nvPicPr>
          <p:cNvPr id="1026" name="Picture 2" descr="Image result for hubble telescop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25152"/>
            <a:ext cx="9217452" cy="5182344"/>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Image result for hubble images"/>
          <p:cNvSpPr>
            <a:spLocks noChangeAspect="1" noChangeArrowheads="1"/>
          </p:cNvSpPr>
          <p:nvPr/>
        </p:nvSpPr>
        <p:spPr bwMode="auto">
          <a:xfrm>
            <a:off x="155575" y="-1042988"/>
            <a:ext cx="2095500" cy="21812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AutoShape 6" descr="Image result for hubble images"/>
          <p:cNvSpPr>
            <a:spLocks noChangeAspect="1" noChangeArrowheads="1"/>
          </p:cNvSpPr>
          <p:nvPr/>
        </p:nvSpPr>
        <p:spPr bwMode="auto">
          <a:xfrm>
            <a:off x="307975" y="-890588"/>
            <a:ext cx="2095500" cy="21812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 name="AutoShape 8" descr="Image result for hubble images"/>
          <p:cNvSpPr>
            <a:spLocks noChangeAspect="1" noChangeArrowheads="1"/>
          </p:cNvSpPr>
          <p:nvPr/>
        </p:nvSpPr>
        <p:spPr bwMode="auto">
          <a:xfrm>
            <a:off x="460375" y="-738188"/>
            <a:ext cx="2095500" cy="21812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AutoShape 10" descr="Image result for hubble images"/>
          <p:cNvSpPr>
            <a:spLocks noChangeAspect="1" noChangeArrowheads="1"/>
          </p:cNvSpPr>
          <p:nvPr/>
        </p:nvSpPr>
        <p:spPr bwMode="auto">
          <a:xfrm>
            <a:off x="612775" y="-585788"/>
            <a:ext cx="2095500" cy="21812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AutoShape 12" descr="Image result for hubble images"/>
          <p:cNvSpPr>
            <a:spLocks noChangeAspect="1" noChangeArrowheads="1"/>
          </p:cNvSpPr>
          <p:nvPr/>
        </p:nvSpPr>
        <p:spPr bwMode="auto">
          <a:xfrm>
            <a:off x="765175" y="-433388"/>
            <a:ext cx="2095500" cy="21812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38" name="Picture 14" descr="New view of the Pillars of Creation — visi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 y="-27385"/>
            <a:ext cx="4280806" cy="446426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Butterfly emerges from stellar demise in planetary nebula NGC 63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4294" y="-4362"/>
            <a:ext cx="4936218" cy="575422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A poster-size image of the beautiful barred spiral galaxy NGC 13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12" y="4187827"/>
            <a:ext cx="4719388" cy="269005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635896" y="5101037"/>
            <a:ext cx="5545044" cy="1754326"/>
          </a:xfrm>
          <a:prstGeom prst="rect">
            <a:avLst/>
          </a:prstGeom>
          <a:noFill/>
        </p:spPr>
        <p:txBody>
          <a:bodyPr wrap="square" lIns="91440" tIns="45720" rIns="91440" bIns="45720">
            <a:spAutoFit/>
          </a:bodyPr>
          <a:lstStyle/>
          <a:p>
            <a:pPr algn="ctr"/>
            <a:r>
              <a:rPr lang="en-US"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Hubble Space</a:t>
            </a:r>
            <a:br>
              <a:rPr lang="en-US"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br>
            <a:r>
              <a:rPr lang="en-US"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Telescope</a:t>
            </a:r>
          </a:p>
        </p:txBody>
      </p:sp>
    </p:spTree>
    <p:extLst>
      <p:ext uri="{BB962C8B-B14F-4D97-AF65-F5344CB8AC3E}">
        <p14:creationId xmlns:p14="http://schemas.microsoft.com/office/powerpoint/2010/main" val="406668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1988840"/>
            <a:ext cx="9144000" cy="486916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8" charset="0"/>
              <a:buNone/>
              <a:tabLst/>
            </a:pPr>
            <a:endParaRPr kumimoji="0" lang="en-GB" sz="2400" b="0" i="0" u="none" strike="noStrike" cap="none" normalizeH="0" baseline="0">
              <a:ln>
                <a:noFill/>
              </a:ln>
              <a:solidFill>
                <a:schemeClr val="bg1"/>
              </a:solidFill>
              <a:effectLst/>
              <a:latin typeface="Lucida Grande" pitchFamily="80" charset="0"/>
            </a:endParaRPr>
          </a:p>
        </p:txBody>
      </p:sp>
      <p:sp>
        <p:nvSpPr>
          <p:cNvPr id="20482" name="Text Box 1"/>
          <p:cNvSpPr txBox="1">
            <a:spLocks noChangeArrowheads="1"/>
          </p:cNvSpPr>
          <p:nvPr/>
        </p:nvSpPr>
        <p:spPr bwMode="auto">
          <a:xfrm>
            <a:off x="0" y="-27384"/>
            <a:ext cx="91440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en-US" altLang="en-US" sz="4400" b="1" dirty="0">
                <a:solidFill>
                  <a:srgbClr val="3C8C93"/>
                </a:solidFill>
                <a:latin typeface="Calibri" pitchFamily="34" charset="0"/>
              </a:rPr>
              <a:t>James Webb Space telescope</a:t>
            </a:r>
          </a:p>
        </p:txBody>
      </p:sp>
      <p:pic>
        <p:nvPicPr>
          <p:cNvPr id="20483" name="Picture 2" descr="http://www.extremetech.com/wp-content/uploads/2015/12/jwst_new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80" y="977999"/>
            <a:ext cx="7740352" cy="5880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3501008"/>
            <a:ext cx="9144000" cy="336923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8" charset="0"/>
              <a:buNone/>
              <a:tabLst/>
            </a:pPr>
            <a:endParaRPr kumimoji="0" lang="en-GB" sz="2400" b="0" i="0" u="none" strike="noStrike" cap="none" normalizeH="0" baseline="0">
              <a:ln>
                <a:noFill/>
              </a:ln>
              <a:solidFill>
                <a:schemeClr val="bg1"/>
              </a:solidFill>
              <a:effectLst/>
              <a:latin typeface="Lucida Grande" pitchFamily="80" charset="0"/>
            </a:endParaRPr>
          </a:p>
        </p:txBody>
      </p:sp>
      <p:pic>
        <p:nvPicPr>
          <p:cNvPr id="2052" name="Picture 4" descr="Image result for jwst and hub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096" y="3800374"/>
            <a:ext cx="3131840" cy="305762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paceref.ca/news/jwst_full_scale_model_625x26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
            <a:ext cx="9171053" cy="381515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5528" y="3815158"/>
            <a:ext cx="3424864" cy="3055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4474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187E3869-37EE-BCCF-5DE0-F99AD5D9D2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1484784"/>
            <a:ext cx="5032375" cy="31210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085111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1988840"/>
            <a:ext cx="9144000" cy="486916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8" charset="0"/>
              <a:buNone/>
              <a:tabLst/>
            </a:pPr>
            <a:endParaRPr kumimoji="0" lang="en-GB" sz="2400" b="0" i="0" u="none" strike="noStrike" cap="none" normalizeH="0" baseline="0">
              <a:ln>
                <a:noFill/>
              </a:ln>
              <a:solidFill>
                <a:schemeClr val="bg1"/>
              </a:solidFill>
              <a:effectLst/>
              <a:latin typeface="Lucida Grande" pitchFamily="80" charset="0"/>
            </a:endParaRPr>
          </a:p>
        </p:txBody>
      </p:sp>
      <p:sp>
        <p:nvSpPr>
          <p:cNvPr id="20482" name="Text Box 1"/>
          <p:cNvSpPr txBox="1">
            <a:spLocks noChangeArrowheads="1"/>
          </p:cNvSpPr>
          <p:nvPr/>
        </p:nvSpPr>
        <p:spPr bwMode="auto">
          <a:xfrm>
            <a:off x="0" y="-27384"/>
            <a:ext cx="91440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en-US" altLang="en-US" sz="4400" b="1" dirty="0">
                <a:solidFill>
                  <a:srgbClr val="3C8C93"/>
                </a:solidFill>
                <a:latin typeface="Calibri" pitchFamily="34" charset="0"/>
              </a:rPr>
              <a:t>James Webb Space telescope</a:t>
            </a:r>
          </a:p>
        </p:txBody>
      </p:sp>
      <p:sp>
        <p:nvSpPr>
          <p:cNvPr id="3" name="Rectangle 2"/>
          <p:cNvSpPr/>
          <p:nvPr/>
        </p:nvSpPr>
        <p:spPr>
          <a:xfrm>
            <a:off x="818393" y="5517232"/>
            <a:ext cx="7475123" cy="923330"/>
          </a:xfrm>
          <a:prstGeom prst="rect">
            <a:avLst/>
          </a:prstGeom>
          <a:noFill/>
        </p:spPr>
        <p:txBody>
          <a:bodyPr wrap="none" lIns="91440" tIns="45720" rIns="91440" bIns="45720">
            <a:spAutoFit/>
          </a:bodyPr>
          <a:lstStyle/>
          <a:p>
            <a:pPr algn="ctr"/>
            <a:r>
              <a:rPr lang="en-US"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Launched 25 Dec 2021</a:t>
            </a:r>
          </a:p>
        </p:txBody>
      </p:sp>
      <p:pic>
        <p:nvPicPr>
          <p:cNvPr id="2050" name="launch">
            <a:extLst>
              <a:ext uri="{FF2B5EF4-FFF2-40B4-BE49-F238E27FC236}">
                <a16:creationId xmlns:a16="http://schemas.microsoft.com/office/drawing/2014/main" id="{E2B15D52-65E5-06F6-8D4A-1055EC05F7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6" y="977999"/>
            <a:ext cx="9144000" cy="462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661976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Southern Ring Nebula is a large, semi-transparent oval that is slightly angled from top left to bottom right. Two stars appear at the center very close to one another. The one at left is red, the one at right is light blue. The blue star has tiny diffraction spikes around it. A large translucent red oval surrounds the central stars. From the red oval, shells extend in a mix of colors. The shells that extend to the left and right are red and the shells that extend to the top and bottom are teal. The shells appear to have a filamentous pattern, similar to the surface of a cut citrus fruit. The shells darken in color with distance from the center. The background is black and speckled with tiny bright stars and distant galaxies in a range of colors. For more details, download the Text Description.">
            <a:extLst>
              <a:ext uri="{FF2B5EF4-FFF2-40B4-BE49-F238E27FC236}">
                <a16:creationId xmlns:a16="http://schemas.microsoft.com/office/drawing/2014/main" id="{DF80AD84-4F96-362F-2634-5415AE6AAD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0688"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E0E0D97-A058-8F51-D750-C226EB4B694C}"/>
              </a:ext>
            </a:extLst>
          </p:cNvPr>
          <p:cNvSpPr txBox="1"/>
          <p:nvPr/>
        </p:nvSpPr>
        <p:spPr>
          <a:xfrm>
            <a:off x="-324544" y="5158306"/>
            <a:ext cx="5382228" cy="461665"/>
          </a:xfrm>
          <a:prstGeom prst="rect">
            <a:avLst/>
          </a:prstGeom>
          <a:noFill/>
        </p:spPr>
        <p:txBody>
          <a:bodyPr wrap="square">
            <a:spAutoFit/>
          </a:bodyPr>
          <a:lstStyle/>
          <a:p>
            <a:pPr algn="ctr"/>
            <a:r>
              <a:rPr lang="en-GB" b="1" i="0" dirty="0">
                <a:solidFill>
                  <a:srgbClr val="2D2D3B"/>
                </a:solidFill>
                <a:effectLst/>
                <a:latin typeface="Acrobat"/>
              </a:rPr>
              <a:t>Southern Ring Nebula (MIRI Image)</a:t>
            </a:r>
          </a:p>
        </p:txBody>
      </p:sp>
      <p:pic>
        <p:nvPicPr>
          <p:cNvPr id="1028" name="Picture 4" descr="Many layers and pillars of semi-opaque gas and dust overlay one another. These regions appear light blue and dark gray-blue. The first pillar starts at the bottom left and extends to the top right. There is one prominent red star, with tiny spikes at its tip. Lower on this pillar, there are several darker areas of dust that jut out, many with bright red stars that appear as small red dots at their ends. Below the top pillar are two slightly smaller pillars, both ending in dark gray-blue regions. The second pillar has a dark arch that looks like an upside-down L halfway down. The background of this scene is washed in shades of red. Toward the top center is a V shape. At its lowest point, the V is a brilliant red. There are only several dozen tiny bright white and blue stars in this overall scene. Larger stars appear redder and are embedded in the pillars. For more details, download the Text Description.">
            <a:extLst>
              <a:ext uri="{FF2B5EF4-FFF2-40B4-BE49-F238E27FC236}">
                <a16:creationId xmlns:a16="http://schemas.microsoft.com/office/drawing/2014/main" id="{063CEFF5-F410-6DE5-015D-C288AA2268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14806"/>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419D049-047A-CC38-3F29-F21DA5E13D5F}"/>
              </a:ext>
            </a:extLst>
          </p:cNvPr>
          <p:cNvSpPr txBox="1"/>
          <p:nvPr/>
        </p:nvSpPr>
        <p:spPr>
          <a:xfrm>
            <a:off x="2348761" y="5173112"/>
            <a:ext cx="6261904" cy="461665"/>
          </a:xfrm>
          <a:prstGeom prst="rect">
            <a:avLst/>
          </a:prstGeom>
          <a:noFill/>
        </p:spPr>
        <p:txBody>
          <a:bodyPr wrap="square">
            <a:spAutoFit/>
          </a:bodyPr>
          <a:lstStyle/>
          <a:p>
            <a:pPr algn="ctr"/>
            <a:r>
              <a:rPr lang="en-GB" b="1" i="0" dirty="0">
                <a:solidFill>
                  <a:srgbClr val="2D2D3B"/>
                </a:solidFill>
                <a:effectLst/>
                <a:latin typeface="Acrobat"/>
              </a:rPr>
              <a:t>Pillars of Creation (MIRI Image)</a:t>
            </a:r>
          </a:p>
        </p:txBody>
      </p:sp>
    </p:spTree>
    <p:extLst>
      <p:ext uri="{BB962C8B-B14F-4D97-AF65-F5344CB8AC3E}">
        <p14:creationId xmlns:p14="http://schemas.microsoft.com/office/powerpoint/2010/main" val="3491276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1"/>
          <p:cNvSpPr txBox="1">
            <a:spLocks noChangeArrowheads="1"/>
          </p:cNvSpPr>
          <p:nvPr/>
        </p:nvSpPr>
        <p:spPr bwMode="auto">
          <a:xfrm>
            <a:off x="0" y="333375"/>
            <a:ext cx="91440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en-US" altLang="en-US" sz="4400" b="1">
                <a:solidFill>
                  <a:srgbClr val="3C8C93"/>
                </a:solidFill>
                <a:latin typeface="Calibri" pitchFamily="34" charset="0"/>
              </a:rPr>
              <a:t>How is heat transferred?</a:t>
            </a:r>
          </a:p>
        </p:txBody>
      </p:sp>
      <p:pic>
        <p:nvPicPr>
          <p:cNvPr id="21507" name="Picture 2" descr="http://jwst.nasa.gov/images2/sunshieldhotcol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3025" y="277589"/>
            <a:ext cx="6457950" cy="552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1249189"/>
            <a:ext cx="7932904" cy="5608811"/>
          </a:xfrm>
          <a:prstGeom prst="rect">
            <a:avLst/>
          </a:prstGeom>
        </p:spPr>
      </p:pic>
      <p:sp>
        <p:nvSpPr>
          <p:cNvPr id="3" name="Text Box 1"/>
          <p:cNvSpPr txBox="1">
            <a:spLocks noChangeArrowheads="1"/>
          </p:cNvSpPr>
          <p:nvPr/>
        </p:nvSpPr>
        <p:spPr bwMode="auto">
          <a:xfrm>
            <a:off x="0" y="-27384"/>
            <a:ext cx="91440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en-US" altLang="en-US" sz="4400" b="1" dirty="0">
                <a:solidFill>
                  <a:srgbClr val="3C8C93"/>
                </a:solidFill>
                <a:latin typeface="Calibri" pitchFamily="34" charset="0"/>
              </a:rPr>
              <a:t>Solar Orbiter</a:t>
            </a:r>
          </a:p>
        </p:txBody>
      </p:sp>
    </p:spTree>
    <p:extLst>
      <p:ext uri="{BB962C8B-B14F-4D97-AF65-F5344CB8AC3E}">
        <p14:creationId xmlns:p14="http://schemas.microsoft.com/office/powerpoint/2010/main" val="1813543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51" y="0"/>
            <a:ext cx="8989698" cy="6858000"/>
          </a:xfrm>
          <a:prstGeom prst="rect">
            <a:avLst/>
          </a:prstGeom>
        </p:spPr>
      </p:pic>
      <p:pic>
        <p:nvPicPr>
          <p:cNvPr id="1026" name="Picture 2" descr="Heat shield design">
            <a:extLst>
              <a:ext uri="{FF2B5EF4-FFF2-40B4-BE49-F238E27FC236}">
                <a16:creationId xmlns:a16="http://schemas.microsoft.com/office/drawing/2014/main" id="{59063D24-C3E0-8AA2-7BB3-EEBF8487A7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66738"/>
            <a:ext cx="9144000" cy="572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7101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Text Box 1"/>
          <p:cNvSpPr txBox="1">
            <a:spLocks noChangeArrowheads="1"/>
          </p:cNvSpPr>
          <p:nvPr/>
        </p:nvSpPr>
        <p:spPr bwMode="auto">
          <a:xfrm>
            <a:off x="0" y="333375"/>
            <a:ext cx="91440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en-US" altLang="en-US" sz="4400" b="1" dirty="0">
                <a:solidFill>
                  <a:srgbClr val="3C8C93"/>
                </a:solidFill>
                <a:latin typeface="Calibri" pitchFamily="34" charset="0"/>
              </a:rPr>
              <a:t>Solar Black Paint </a:t>
            </a:r>
          </a:p>
        </p:txBody>
      </p:sp>
      <p:sp>
        <p:nvSpPr>
          <p:cNvPr id="2" name="TextBox 1"/>
          <p:cNvSpPr txBox="1">
            <a:spLocks noChangeArrowheads="1"/>
          </p:cNvSpPr>
          <p:nvPr/>
        </p:nvSpPr>
        <p:spPr bwMode="auto">
          <a:xfrm>
            <a:off x="611188" y="1341438"/>
            <a:ext cx="78486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GB" altLang="en-US" dirty="0">
                <a:solidFill>
                  <a:schemeClr val="tx1"/>
                </a:solidFill>
                <a:latin typeface="Lucida Grande"/>
              </a:rPr>
              <a:t>Solar Orbiter needs to deal with over 500</a:t>
            </a:r>
            <a:r>
              <a:rPr lang="en-GB" altLang="en-US" dirty="0">
                <a:solidFill>
                  <a:schemeClr val="tx1"/>
                </a:solidFill>
                <a:latin typeface="Lucida Grande"/>
                <a:cs typeface="Calibri" panose="020F0502020204030204" pitchFamily="34" charset="0"/>
              </a:rPr>
              <a:t>°C which is why it needs a heat shield. No usual spacecraft paint would be able to survive the heat of the sun for it’s 7 year life. This is why Solar Black was made.</a:t>
            </a:r>
            <a:endParaRPr lang="en-GB" altLang="en-US" dirty="0">
              <a:solidFill>
                <a:schemeClr val="tx1"/>
              </a:solidFill>
              <a:latin typeface="Lucida Grande"/>
            </a:endParaRPr>
          </a:p>
        </p:txBody>
      </p:sp>
      <p:sp>
        <p:nvSpPr>
          <p:cNvPr id="4" name="TextBox 3"/>
          <p:cNvSpPr txBox="1">
            <a:spLocks noChangeArrowheads="1"/>
          </p:cNvSpPr>
          <p:nvPr/>
        </p:nvSpPr>
        <p:spPr bwMode="auto">
          <a:xfrm>
            <a:off x="611188" y="3060183"/>
            <a:ext cx="78486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GB" altLang="en-US" dirty="0">
                <a:solidFill>
                  <a:schemeClr val="tx1"/>
                </a:solidFill>
              </a:rPr>
              <a:t>It was initially made for coating hip replacements, and is made out of burnt animal bones! It turns out that it created a paint perfect for this job.</a:t>
            </a:r>
          </a:p>
        </p:txBody>
      </p:sp>
      <p:sp>
        <p:nvSpPr>
          <p:cNvPr id="22535" name="AutoShape 4" descr="data:image/jpeg;base64,/9j/4AAQSkZJRgABAQAAAQABAAD/2wCEAAkGBxASEBIQEBQPFRAQEhUUEBAVEBAaFRUXFhIWHhYUFhMYHCggGBolHRUVITEhJSorMC4uFx8zODMsNygtLisBCgoKDQ0OFRAQGiwfHR8uNzAsNDAsNywsNzcwLywsLCwvLC0sLCwsLC8sLCwsLCwsLCw0LCwsMSwsLCwsNzMsN//AABEIAKkBKwMBIgACEQEDEQH/xAAcAAEBAAIDAQEAAAAAAAAAAAAABwUGAQMEAgj/xABEEAABAwIDBAcEBwYDCQAAAAABAAIDBBEFEiEGBxMxIkFRYXGBghQjkZIyQlJyoaKxFTNDYoPBJVPRJDRjc3Sys8Lw/8QAGgEBAQADAQEAAAAAAAAAAAAAAAECAwQFBv/EACoRAQACAQIEBQMFAAAAAAAAAAABAhEDBAUSIVExMmGxwUHR8AYTI3Gh/9oADAMBAAIRAxEAPwC4oiICIiAiIgIiICIiAiIgLVduNsRQ8GKOJ1RWVTiKenDg2+UdJ73n6LR/9bUjalEd68E1VizPY3RZ8Ogi4jnyNYOJLKckOZ2ge5rr66INtwrb+dlVHS4pTMp+OQ2GojnEkRe76Mb/ALLj1G/WqA0qBYuS1gdjDHw0UbCG0bq5s9VUyu+u14PRa0kuF7AW7Cs7g2187YQKXE8MnpgB060virIW6XDmjoyuA69LntQWErWse28wyjuJ6mLOP4TDnk+RlyPOyguJ4rimJTyU/tk73sDy+myvijAZ9MWj0dY6dILT6vDJ4niJ8Tw8khrQL5iOeW30uY5ILLju/duraGlJ7JahwA8eEy9x6gp/je8LFKu4lqZGsP8ACh92z8vSPmSvrAt2OL1Vi2nMUZ/iVDuGPk1f+VUfAdxcDbOraiSQ9cUIyM8C83cfKyCV7G48+iroKgOIaJGifU2dG42fm7bAl3iAv1jBJmaD2qW7y931DFhEzqOniZJTZZeIATI5jD7wOlddxGUuNiebQtl3V4z7VhtO9xu9rOFJ9+Pok+YAPmg3FERAREQEREBERAREQEREBERAREQEREBERAREQEREBFpu1u8rD8Pe6GRz5KhoBdDE25bcXAc4kNabWNr31GimGPb8K2S7aOGGBp5PfeSTxF7MHwKC/SSNaC5xAaObiQAPElaZj29TCKW444mkF/d044mvZnHQHm5fnLGdoKyrN6uoml/lc85B4RizR8F58Jw2WplbDAySR7iBljGtr66gWb4lBZjvjkne0Rxspad7sjZpHNfM6+hcxmjQGk63ve1u20y20x9rmuoaczGMTOlrKiUWlqqi5Be9v1WN1DW+Z1W64/u3vlmqHU9FTRsDDJLOBmAAAIZYm5seiCOellM9rZ4ZKyV9M8yRHJaXI5nEcI2h8mR2rczg42OuqDDBfQC5iic5wa0Oc5xsGgEknsAHNbhgm7HFamzuCYGH69QeH8GEZz8EGYwfaTA4wKmdmIPq5R7+OLKxodYZve5w7K4gnokc9Qswd88MRAocNja7k18kl369Wjcxv95ZDAtyUDSHVU0sx55Im8NngXm7j5ZVRcD2KpKUAU8EEJtq8NzSHxkdd34oMHsPtziVU4e2Ye6GF1/9pDsgHjFKczh3tv4KijkvJHhsY5guPa4/2XrAQdVVTtkY+N4uyRrmPHa1wII+BUc3MTupK2vwqU9KKQvZfryHI8+beCfNWhRbb9v7P2ipMQGkNWA2Y9Wlo5CfS6J3pKC0hcrrgddoXYgIiICIiAiIgIiICIiAiIgIiICIiAiIgIiICIiD80b08An/AG3PFGxz31bmSwNaCXPzRi4HeHMf5AL2YFuWxKazqh0NMw9TjxJPkYQPzLeN99I6IUWKRD3lHO0OsbaFwezyzMy/1FS6GqZLFHMw3ZKxr2nuc0EfqoNAwPczhcFnTCWpeP8ANdZnlGy34krE7e7wGYZIMMwinh9oAGfJH0YyRcMbEwDO+2vdpoequLwU2ExRvfIxkbHyuLpHsY0OeT1ueBclUfnduwm0GKSCetLmX+vVPy2B+xCBdvgGgLc8A3IUjLOqpZqh3W1g4cXgSCXHxuFYWwNHV8V2KDA4LsvS0otTQwQjrLGDOfF51PmSssykYOYue06r0IqOAFyiICIiDhTzfjg3Hwt0oF30jxJ6D0ZPKxzelURebEaJk8MkEgvHNG6N47WvaQf1QYDd1jPtWHU8ziC8xhsn32dF/wCLb+a2hRzchWvglrMMm/eU8pcB2kOLJbd12sPqVjQEREBERAREQEREBERAREQEREBERAREQEREBERBg9tsH9sw+pprDNJETH3SN6UZ+ZrVrW5LF+PhbYXX4lHI6Eg8w3RzPgHZfQqCpLsj/h+0dbQ2tDWjiw66X1kbYeqZvpCiqyuUXRW1HDY99icgJsO7vVR3Erla7hmJvnqXZ25WRB0bRZ4tKLF4IcBc5CCDblmWwhSJyyvWazifFyiIqxEREBERAREQRbatv7O2mp6rRsNeAJD3utG/4OELvMqzROuAVNt/ODcXD2VLR7yjlDi4cxHJZr9ezNw3elbVsLjHtdBTz6ZpIml47HgWePmDlBsSLTKbb6N9d7GIX3MzoRIHttdpILrdmhW5BStot4N2toamjMReMZjLlERZNIiIgIiICIiAiIgIiICIiAiIgIiICIiApVvigdT1FBisYOanlDJCBqWtdna3wI4rfWqqtd3g4R7VhtTCBd/DMkQ7XxnM0eZbbzUlYZ6nla9jXtN2vaHNPaCLgr6e0EEHkRYjtC0vdBi/tGFxAm76YmB3bZtiz8jm/BbsqjFTNpqZvEkdbI02fJISdBrlzHnbTRZCmeXNa5wsSAS297X6rrCYzg5klDmh9jkc6z2ta7I7WOW9yWus3kDbKe03ytCwsYyNxGYNsLHqHLnzsLaqdcspxyxjxetFwFyqxEREBERAREQeHGsOZU081M/6E8b43eppF/K91Ktx+KOiirKKcgPo5HPIJ+iLuEnkHsd8ysag22tO+gx+Z8YPDxGneT2dNvvLd4fGHepY2nETLZo6f7mpWneYh2bFScTFaZx5vmkkI7zHK4q6qHbv4c2KU1uTDI4+AheP1IVxWjbeWf7exx/puKx2r8yIiLpeGIiICIiAiIgIiICIiAiIgIiICIiAiIgLgrlEEp2AvQ43X4cdI5veQDq6PSbb0SEf01VgpVvXaaPEKDFWjRjuHNa+oYSQPNj5R5BVNjgQCNQRcHtB61IWXnxKZzI3PaGktF9b2AuLnTnYXNu5YbBaqZ1S81DS1zmlkTCGgjh5S9zQCbtcXmx7Ix4LYXtBBB1BFiO1YisraalY8tDA5oF2sYSbmwaHloNrkt1d2pPdlSfGsR1lmUXXBfKMxBNhcjkTbUjuXYqwEREBERAREQFP97VAwx01SbcSGR8be0tljJcPjG38Vv5U/wB7c3u6dna57/g0D/2WrWnFLO/hdOfd6Uevt1YHdRDevc77ED/xcwf6qvqV7osomqDcZiyMAd13a/EBVRY7eP44dHHLZ3lo7RHsIiLe8gREQEREBERAREQEREBERAREQEREBERAREQarvNwn2nDKhgF3xt40YHPNHrYeIzDzXXurxj2nC6ck3fCDA8nnePRpPi3KfNba4XFjyPMKTbrD7FimIYS6+S/EgBvyYdPMxvj+QqKrSwmI4KJJmyZYzlLXhzi+4cBY3a22dpAZoSNWArNrx4tI9sTnMNiLEutybmGY8jybc8jySSLTWcxOH1RgMDIc2ZzWDUjUgWFz2L1LW9mpJDNKZTme/Q2eHhnCsAM7RYZi5zg3TwWyJC3rFZwIiKsRERAREQFK97M96iJn2Ir/M4/6KplRjeRU56+UfYDG/BgP6krm3U4o9rgNObdxPaJn4YTYvGDT4xTNNxHUxuhceq7jdh+ZjW+pfoGN1wCvz9tdg7m4NQYjGLS09TJd3Y18x4ZPg+NnzlW7ZrEm1NLDO36MsbXj1C5HkbjyW3SjFIhxcSvz7rVn19ujKoiLY4hERAREQEREBERAREQEREBERAREQEREBERAUl3mXocYw7FG3DHnhzm+lm6G/jHI4/01Wlpe9zCPacKnsLvp7Ts016F84HiwuUlYbm0o4X0K1fdljHtWF00hN3sZwZCeZdF0ST42DvUtpVR8taAABYAcgF9IiAiIgIiICIiDgqB7VVGesqX9RmeB4BxA/QK9vX52rI3OedQXSPsO9znafiVybqfLD6P9OxEX1b9oj8/xV4sBFTgApCNZqMFunKQjOw+TrFa/uGxcvon0r9H0srm5SdQ2TpC/ZZxkHkqXh8HDhjj/wAuNrflaB/ZRzCh+zdqZ6flDXguj7LyAyN/OJW+YXVXpEPA1bc17W7ytiLhpuLrlVrEREBERAREQEREBERAREQEREBERAREQEREBfE0Yc0tcLtcCHDtBFiF9ogku5yU0lbiOESHWKQyRAnmGODSfNphd5lVpSLbv/D9oKDERcRVVopyBppZjr+mRjv6argUhZcoiKoIiICIiAiIg82Iy5IZH/Zjcfg0qF4JFxK6mjPIzs0P8rsx/wC1WTa2qDKOe5ALo3NaCRcki1gOtRHDsdioqiOsma97YS4hjS0Euc0tGrjYC7lya/XUpD6LhE8m03Op6fE/d+hlI9/NA6M0WKRD3lNKGON/5s8V+7M0j1rxy7c7QV+mH0gp4ibCVzQTbt4kwDPg0pS7sq2reJMVrJZdQXQse9w72h7rBoPLotC6nzuFawWtbNBHK36MjGvHg5oI/Ve9ePDaURsDAAA0ANaOQAFgAvYqCIiAiIgIiICIiAiIgIiICIiAiIgIiICIiAiIg0LfVg/tGFveB06R7Z2+Au1/5Xk+kLObv8Y9rw2lnJu8xhkp/wCJGcr/AIlpPms3WUzZY3xPF2SMcxw7nCx/VS7cnUugkr8KlJz00xewHrAdkeR3Xax3rU+q/RV0RFUEWOxbHaSlF6maGK/IPeAT4N5nyC0bF98NIw5KSKaoeTZpPu2k91wXH5VMwuJUpePEsVp6dueoliiZ9qSRrQfC51UrkxbaSv8A3bW0kTuRtkNvvOzPPkAuzDt1Wd/FraiaeQ88txfuL3XcfKyZMMxje93D4rtgEtQ/kMoyMv8AfdqfIFa1LtPtLXm1LC2khPJ5ZlNv+ZMCT4tYqJg2x1JTW4MMTD9vLd/m91z+Kz0dI0dSdToilRsDVxMdXVdTLUVDfos6bgM/RJzvN9A48gAstu1wbiVUr5WaQx2GdnJ7njlcaOAafit+22AFBPyF2tH52ro3f0+WjbJYZp3vlOn2nG34ALTamdWJ7Q9fR3E6fDtSmPNbHtLOR0bQu8NA5L6Rb3jiIiAiIgIiICIiAiIgIiICIiAiIgIiICIiAiIgIiICkG1jxhm0VPXm4p6uMicgE8mZH6Ds9y7yVeUv39f7rS/9Qf8AxOUlYMT3wRl3DoKaad50aX3aD3hjQXH8FjXv2kr/AKTxSRH6o92benNIfMhdu5z9xJ94qkUv9lBPsJ3Sw5s9TJNO92rrHICe83LnfMt5wjZempxaGKKPtLWDMfF3MrON5LkK4MumOmaOpdwC5RVBERBj8eomzU8kTgXBw+iDYkggj8V34fRshijhjFmRNDGC5OgGmvWvQ5Apjrllz25eXPTxcoiKsRERAREQEREBERAREQEREH//2Q=="/>
          <p:cNvSpPr>
            <a:spLocks noChangeAspect="1" noChangeArrowheads="1"/>
          </p:cNvSpPr>
          <p:nvPr/>
        </p:nvSpPr>
        <p:spPr bwMode="auto">
          <a:xfrm>
            <a:off x="176213" y="-1371600"/>
            <a:ext cx="504825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2536" name="AutoShape 6" descr="data:image/jpeg;base64,/9j/4AAQSkZJRgABAQAAAQABAAD/2wCEAAkGBxASEBIQEBQPFRAQEhUUEBAVEBAaFRUXFhIWHhYUFhMYHCggGBolHRUVITEhJSorMC4uFx8zODMsNygtLisBCgoKDQ0OFRAQGiwfHR8uNzAsNDAsNywsNzcwLywsLCwvLC0sLCwsLC8sLCwsLCwsLCw0LCwsMSwsLCwsNzMsN//AABEIAKkBKwMBIgACEQEDEQH/xAAcAAEBAAIDAQEAAAAAAAAAAAAABwUGAQMEAgj/xABEEAABAwIDBAcEBwYDCQAAAAABAAIDBBEFEiEGBxMxIkFRYXGBghQjkZIyQlJyoaKxFTNDYoPBJVPRJDRjc3Sys8Lw/8QAGgEBAQADAQEAAAAAAAAAAAAAAAECAwQFBv/EACoRAQACAQIEBQMFAAAAAAAAAAABAhEDBAUSIVExMmGxwUHR8AYTI3Gh/9oADAMBAAIRAxEAPwC4oiICIiAiIgIiICIiAiIgLVduNsRQ8GKOJ1RWVTiKenDg2+UdJ73n6LR/9bUjalEd68E1VizPY3RZ8Ogi4jnyNYOJLKckOZ2ge5rr66INtwrb+dlVHS4pTMp+OQ2GojnEkRe76Mb/ALLj1G/WqA0qBYuS1gdjDHw0UbCG0bq5s9VUyu+u14PRa0kuF7AW7Cs7g2187YQKXE8MnpgB060virIW6XDmjoyuA69LntQWErWse28wyjuJ6mLOP4TDnk+RlyPOyguJ4rimJTyU/tk73sDy+myvijAZ9MWj0dY6dILT6vDJ4niJ8Tw8khrQL5iOeW30uY5ILLju/duraGlJ7JahwA8eEy9x6gp/je8LFKu4lqZGsP8ACh92z8vSPmSvrAt2OL1Vi2nMUZ/iVDuGPk1f+VUfAdxcDbOraiSQ9cUIyM8C83cfKyCV7G48+iroKgOIaJGifU2dG42fm7bAl3iAv1jBJmaD2qW7y931DFhEzqOniZJTZZeIATI5jD7wOlddxGUuNiebQtl3V4z7VhtO9xu9rOFJ9+Pok+YAPmg3FERAREQEREBERAREQEREBERAREQEREBERAREQEREBFpu1u8rD8Pe6GRz5KhoBdDE25bcXAc4kNabWNr31GimGPb8K2S7aOGGBp5PfeSTxF7MHwKC/SSNaC5xAaObiQAPElaZj29TCKW444mkF/d044mvZnHQHm5fnLGdoKyrN6uoml/lc85B4RizR8F58Jw2WplbDAySR7iBljGtr66gWb4lBZjvjkne0Rxspad7sjZpHNfM6+hcxmjQGk63ve1u20y20x9rmuoaczGMTOlrKiUWlqqi5Be9v1WN1DW+Z1W64/u3vlmqHU9FTRsDDJLOBmAAAIZYm5seiCOellM9rZ4ZKyV9M8yRHJaXI5nEcI2h8mR2rczg42OuqDDBfQC5iic5wa0Oc5xsGgEknsAHNbhgm7HFamzuCYGH69QeH8GEZz8EGYwfaTA4wKmdmIPq5R7+OLKxodYZve5w7K4gnokc9Qswd88MRAocNja7k18kl369Wjcxv95ZDAtyUDSHVU0sx55Im8NngXm7j5ZVRcD2KpKUAU8EEJtq8NzSHxkdd34oMHsPtziVU4e2Ye6GF1/9pDsgHjFKczh3tv4KijkvJHhsY5guPa4/2XrAQdVVTtkY+N4uyRrmPHa1wII+BUc3MTupK2vwqU9KKQvZfryHI8+beCfNWhRbb9v7P2ipMQGkNWA2Y9Wlo5CfS6J3pKC0hcrrgddoXYgIiICIiAiIgIiICIiAiIgIiICIiAiIgIiICIiD80b08An/AG3PFGxz31bmSwNaCXPzRi4HeHMf5AL2YFuWxKazqh0NMw9TjxJPkYQPzLeN99I6IUWKRD3lHO0OsbaFwezyzMy/1FS6GqZLFHMw3ZKxr2nuc0EfqoNAwPczhcFnTCWpeP8ANdZnlGy34krE7e7wGYZIMMwinh9oAGfJH0YyRcMbEwDO+2vdpoequLwU2ExRvfIxkbHyuLpHsY0OeT1ueBclUfnduwm0GKSCetLmX+vVPy2B+xCBdvgGgLc8A3IUjLOqpZqh3W1g4cXgSCXHxuFYWwNHV8V2KDA4LsvS0otTQwQjrLGDOfF51PmSssykYOYue06r0IqOAFyiICIiDhTzfjg3Hwt0oF30jxJ6D0ZPKxzelURebEaJk8MkEgvHNG6N47WvaQf1QYDd1jPtWHU8ziC8xhsn32dF/wCLb+a2hRzchWvglrMMm/eU8pcB2kOLJbd12sPqVjQEREBERAREQEREBERAREQEREBERAREQEREBERBg9tsH9sw+pprDNJETH3SN6UZ+ZrVrW5LF+PhbYXX4lHI6Eg8w3RzPgHZfQqCpLsj/h+0dbQ2tDWjiw66X1kbYeqZvpCiqyuUXRW1HDY99icgJsO7vVR3Erla7hmJvnqXZ25WRB0bRZ4tKLF4IcBc5CCDblmWwhSJyyvWazifFyiIqxEREBERAREQRbatv7O2mp6rRsNeAJD3utG/4OELvMqzROuAVNt/ODcXD2VLR7yjlDi4cxHJZr9ezNw3elbVsLjHtdBTz6ZpIml47HgWePmDlBsSLTKbb6N9d7GIX3MzoRIHttdpILrdmhW5BStot4N2toamjMReMZjLlERZNIiIgIiICIiAiIgIiICIiAiIgIiICIiApVvigdT1FBisYOanlDJCBqWtdna3wI4rfWqqtd3g4R7VhtTCBd/DMkQ7XxnM0eZbbzUlYZ6nla9jXtN2vaHNPaCLgr6e0EEHkRYjtC0vdBi/tGFxAm76YmB3bZtiz8jm/BbsqjFTNpqZvEkdbI02fJISdBrlzHnbTRZCmeXNa5wsSAS297X6rrCYzg5klDmh9jkc6z2ta7I7WOW9yWus3kDbKe03ytCwsYyNxGYNsLHqHLnzsLaqdcspxyxjxetFwFyqxEREBERAREQeHGsOZU081M/6E8b43eppF/K91Ktx+KOiirKKcgPo5HPIJ+iLuEnkHsd8ysag22tO+gx+Z8YPDxGneT2dNvvLd4fGHepY2nETLZo6f7mpWneYh2bFScTFaZx5vmkkI7zHK4q6qHbv4c2KU1uTDI4+AheP1IVxWjbeWf7exx/puKx2r8yIiLpeGIiICIiAiIgIiICIiAiIgIiICIiAiIgLgrlEEp2AvQ43X4cdI5veQDq6PSbb0SEf01VgpVvXaaPEKDFWjRjuHNa+oYSQPNj5R5BVNjgQCNQRcHtB61IWXnxKZzI3PaGktF9b2AuLnTnYXNu5YbBaqZ1S81DS1zmlkTCGgjh5S9zQCbtcXmx7Ix4LYXtBBB1BFiO1YisraalY8tDA5oF2sYSbmwaHloNrkt1d2pPdlSfGsR1lmUXXBfKMxBNhcjkTbUjuXYqwEREBERAREQFP97VAwx01SbcSGR8be0tljJcPjG38Vv5U/wB7c3u6dna57/g0D/2WrWnFLO/hdOfd6Uevt1YHdRDevc77ED/xcwf6qvqV7osomqDcZiyMAd13a/EBVRY7eP44dHHLZ3lo7RHsIiLe8gREQEREBERAREQEREBERAREQEREBERAREQarvNwn2nDKhgF3xt40YHPNHrYeIzDzXXurxj2nC6ck3fCDA8nnePRpPi3KfNba4XFjyPMKTbrD7FimIYS6+S/EgBvyYdPMxvj+QqKrSwmI4KJJmyZYzlLXhzi+4cBY3a22dpAZoSNWArNrx4tI9sTnMNiLEutybmGY8jybc8jySSLTWcxOH1RgMDIc2ZzWDUjUgWFz2L1LW9mpJDNKZTme/Q2eHhnCsAM7RYZi5zg3TwWyJC3rFZwIiKsRERAREQFK97M96iJn2Ir/M4/6KplRjeRU56+UfYDG/BgP6krm3U4o9rgNObdxPaJn4YTYvGDT4xTNNxHUxuhceq7jdh+ZjW+pfoGN1wCvz9tdg7m4NQYjGLS09TJd3Y18x4ZPg+NnzlW7ZrEm1NLDO36MsbXj1C5HkbjyW3SjFIhxcSvz7rVn19ujKoiLY4hERAREQEREBERAREQEREBERAREQEREBERAUl3mXocYw7FG3DHnhzm+lm6G/jHI4/01Wlpe9zCPacKnsLvp7Ts016F84HiwuUlYbm0o4X0K1fdljHtWF00hN3sZwZCeZdF0ST42DvUtpVR8taAABYAcgF9IiAiIgIiICIiDgqB7VVGesqX9RmeB4BxA/QK9vX52rI3OedQXSPsO9znafiVybqfLD6P9OxEX1b9oj8/xV4sBFTgApCNZqMFunKQjOw+TrFa/uGxcvon0r9H0srm5SdQ2TpC/ZZxkHkqXh8HDhjj/wAuNrflaB/ZRzCh+zdqZ6flDXguj7LyAyN/OJW+YXVXpEPA1bc17W7ytiLhpuLrlVrEREBERAREQEREBERAREQEREBERAREQEREBfE0Yc0tcLtcCHDtBFiF9ogku5yU0lbiOESHWKQyRAnmGODSfNphd5lVpSLbv/D9oKDERcRVVopyBppZjr+mRjv6argUhZcoiKoIiICIiAiIg82Iy5IZH/Zjcfg0qF4JFxK6mjPIzs0P8rsx/wC1WTa2qDKOe5ALo3NaCRcki1gOtRHDsdioqiOsma97YS4hjS0Euc0tGrjYC7lya/XUpD6LhE8m03Op6fE/d+hlI9/NA6M0WKRD3lNKGON/5s8V+7M0j1rxy7c7QV+mH0gp4ibCVzQTbt4kwDPg0pS7sq2reJMVrJZdQXQse9w72h7rBoPLotC6nzuFawWtbNBHK36MjGvHg5oI/Ve9ePDaURsDAAA0ANaOQAFgAvYqCIiAiIgIiICIiAiIgIiICIiAiIgIiICIiAiIg0LfVg/tGFveB06R7Z2+Au1/5Xk+kLObv8Y9rw2lnJu8xhkp/wCJGcr/AIlpPms3WUzZY3xPF2SMcxw7nCx/VS7cnUugkr8KlJz00xewHrAdkeR3Xax3rU+q/RV0RFUEWOxbHaSlF6maGK/IPeAT4N5nyC0bF98NIw5KSKaoeTZpPu2k91wXH5VMwuJUpePEsVp6dueoliiZ9qSRrQfC51UrkxbaSv8A3bW0kTuRtkNvvOzPPkAuzDt1Wd/FraiaeQ88txfuL3XcfKyZMMxje93D4rtgEtQ/kMoyMv8AfdqfIFa1LtPtLXm1LC2khPJ5ZlNv+ZMCT4tYqJg2x1JTW4MMTD9vLd/m91z+Kz0dI0dSdToilRsDVxMdXVdTLUVDfos6bgM/RJzvN9A48gAstu1wbiVUr5WaQx2GdnJ7njlcaOAafit+22AFBPyF2tH52ro3f0+WjbJYZp3vlOn2nG34ALTamdWJ7Q9fR3E6fDtSmPNbHtLOR0bQu8NA5L6Rb3jiIiAiIgIiICIiAiIgIiICIiAiIgIiICIiAiIgIiICkG1jxhm0VPXm4p6uMicgE8mZH6Ds9y7yVeUv39f7rS/9Qf8AxOUlYMT3wRl3DoKaad50aX3aD3hjQXH8FjXv2kr/AKTxSRH6o92benNIfMhdu5z9xJ94qkUv9lBPsJ3Sw5s9TJNO92rrHICe83LnfMt5wjZempxaGKKPtLWDMfF3MrON5LkK4MumOmaOpdwC5RVBERBj8eomzU8kTgXBw+iDYkggj8V34fRshijhjFmRNDGC5OgGmvWvQ5Apjrllz25eXPTxcoiKsRERAREQEREBERAREQEREH//2Q=="/>
          <p:cNvSpPr>
            <a:spLocks noChangeAspect="1" noChangeArrowheads="1"/>
          </p:cNvSpPr>
          <p:nvPr/>
        </p:nvSpPr>
        <p:spPr bwMode="auto">
          <a:xfrm>
            <a:off x="328613" y="-1219200"/>
            <a:ext cx="504825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375099"/>
            <a:ext cx="2574428" cy="1857074"/>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1"/>
          <p:cNvSpPr txBox="1">
            <a:spLocks noChangeArrowheads="1"/>
          </p:cNvSpPr>
          <p:nvPr/>
        </p:nvSpPr>
        <p:spPr bwMode="auto">
          <a:xfrm>
            <a:off x="685800" y="1557338"/>
            <a:ext cx="7772400" cy="3800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pic>
        <p:nvPicPr>
          <p:cNvPr id="1433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720263" cy="71643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Text Box 1"/>
          <p:cNvSpPr txBox="1">
            <a:spLocks noChangeArrowheads="1"/>
          </p:cNvSpPr>
          <p:nvPr/>
        </p:nvSpPr>
        <p:spPr bwMode="auto">
          <a:xfrm>
            <a:off x="179512" y="-27384"/>
            <a:ext cx="91440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Lucida Grande" pitchFamily="80" charset="0"/>
                <a:ea typeface="ヒラギノ角ゴ Pro W3" charset="0"/>
                <a:cs typeface="ヒラギノ角ゴ Pro W3"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Lucida Grande" pitchFamily="80" charset="0"/>
                <a:ea typeface="ヒラギノ角ゴ Pro W3" charset="0"/>
                <a:cs typeface="ヒラギノ角ゴ Pro W3"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Lucida Grande" pitchFamily="80" charset="0"/>
                <a:ea typeface="ヒラギノ角ゴ Pro W3" charset="0"/>
                <a:cs typeface="ヒラギノ角ゴ Pro W3"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Lucida Grande" pitchFamily="80" charset="0"/>
                <a:ea typeface="ヒラギノ角ゴ Pro W3" charset="0"/>
                <a:cs typeface="ヒラギノ角ゴ Pro W3"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Lucida Grande" pitchFamily="80" charset="0"/>
                <a:ea typeface="ヒラギノ角ゴ Pro W3" charset="0"/>
                <a:cs typeface="ヒラギノ角ゴ Pro W3" charset="0"/>
              </a:defRPr>
            </a:lvl5pPr>
            <a:lvl6pPr marL="2514600" indent="-228600" defTabSz="449263"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Lucida Grande" pitchFamily="80" charset="0"/>
                <a:ea typeface="ヒラギノ角ゴ Pro W3" charset="0"/>
                <a:cs typeface="ヒラギノ角ゴ Pro W3" charset="0"/>
              </a:defRPr>
            </a:lvl6pPr>
            <a:lvl7pPr marL="2971800" indent="-228600" defTabSz="449263"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Lucida Grande" pitchFamily="80" charset="0"/>
                <a:ea typeface="ヒラギノ角ゴ Pro W3" charset="0"/>
                <a:cs typeface="ヒラギノ角ゴ Pro W3" charset="0"/>
              </a:defRPr>
            </a:lvl7pPr>
            <a:lvl8pPr marL="3429000" indent="-228600" defTabSz="449263"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Lucida Grande" pitchFamily="80" charset="0"/>
                <a:ea typeface="ヒラギノ角ゴ Pro W3" charset="0"/>
                <a:cs typeface="ヒラギノ角ゴ Pro W3" charset="0"/>
              </a:defRPr>
            </a:lvl8pPr>
            <a:lvl9pPr marL="3886200" indent="-228600" defTabSz="449263"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Lucida Grande" pitchFamily="80" charset="0"/>
                <a:ea typeface="ヒラギノ角ゴ Pro W3" charset="0"/>
                <a:cs typeface="ヒラギノ角ゴ Pro W3" charset="0"/>
              </a:defRPr>
            </a:lvl9pPr>
          </a:lstStyle>
          <a:p>
            <a:pPr algn="ctr">
              <a:defRPr/>
            </a:pPr>
            <a:r>
              <a:rPr lang="en-US" altLang="en-US" sz="6000" b="1" dirty="0">
                <a:ln w="15875">
                  <a:solidFill>
                    <a:schemeClr val="bg1"/>
                  </a:solidFill>
                </a:ln>
                <a:solidFill>
                  <a:srgbClr val="3C8C93"/>
                </a:solidFill>
                <a:latin typeface="Calibri" pitchFamily="34" charset="0"/>
              </a:rPr>
              <a:t>Is space hot or cold?</a:t>
            </a:r>
          </a:p>
        </p:txBody>
      </p:sp>
      <p:sp>
        <p:nvSpPr>
          <p:cNvPr id="6" name="Text Box 5"/>
          <p:cNvSpPr txBox="1">
            <a:spLocks noChangeArrowheads="1"/>
          </p:cNvSpPr>
          <p:nvPr/>
        </p:nvSpPr>
        <p:spPr bwMode="auto">
          <a:xfrm>
            <a:off x="395536" y="1719932"/>
            <a:ext cx="8568952"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Lucida Grande" pitchFamily="80" charset="0"/>
                <a:ea typeface="ヒラギノ角ゴ Pro W3" charset="0"/>
                <a:cs typeface="ヒラギノ角ゴ Pro W3"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Lucida Grande" pitchFamily="80" charset="0"/>
                <a:ea typeface="ヒラギノ角ゴ Pro W3" charset="0"/>
                <a:cs typeface="ヒラギノ角ゴ Pro W3"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Lucida Grande" pitchFamily="80" charset="0"/>
                <a:ea typeface="ヒラギノ角ゴ Pro W3" charset="0"/>
                <a:cs typeface="ヒラギノ角ゴ Pro W3"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Lucida Grande" pitchFamily="80" charset="0"/>
                <a:ea typeface="ヒラギノ角ゴ Pro W3" charset="0"/>
                <a:cs typeface="ヒラギノ角ゴ Pro W3"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Lucida Grande" pitchFamily="80" charset="0"/>
                <a:ea typeface="ヒラギノ角ゴ Pro W3" charset="0"/>
                <a:cs typeface="ヒラギノ角ゴ Pro W3" charset="0"/>
              </a:defRPr>
            </a:lvl5pPr>
            <a:lvl6pPr marL="2514600" indent="-228600" defTabSz="449263"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Lucida Grande" pitchFamily="80" charset="0"/>
                <a:ea typeface="ヒラギノ角ゴ Pro W3" charset="0"/>
                <a:cs typeface="ヒラギノ角ゴ Pro W3" charset="0"/>
              </a:defRPr>
            </a:lvl6pPr>
            <a:lvl7pPr marL="2971800" indent="-228600" defTabSz="449263"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Lucida Grande" pitchFamily="80" charset="0"/>
                <a:ea typeface="ヒラギノ角ゴ Pro W3" charset="0"/>
                <a:cs typeface="ヒラギノ角ゴ Pro W3" charset="0"/>
              </a:defRPr>
            </a:lvl7pPr>
            <a:lvl8pPr marL="3429000" indent="-228600" defTabSz="449263"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Lucida Grande" pitchFamily="80" charset="0"/>
                <a:ea typeface="ヒラギノ角ゴ Pro W3" charset="0"/>
                <a:cs typeface="ヒラギノ角ゴ Pro W3" charset="0"/>
              </a:defRPr>
            </a:lvl8pPr>
            <a:lvl9pPr marL="3886200" indent="-228600" defTabSz="449263"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Lucida Grande" pitchFamily="80" charset="0"/>
                <a:ea typeface="ヒラギノ角ゴ Pro W3" charset="0"/>
                <a:cs typeface="ヒラギノ角ゴ Pro W3" charset="0"/>
              </a:defRPr>
            </a:lvl9pPr>
          </a:lstStyle>
          <a:p>
            <a:pPr>
              <a:defRPr/>
            </a:pPr>
            <a:r>
              <a:rPr lang="en-GB" altLang="en-US" sz="3200" dirty="0">
                <a:ln w="19050">
                  <a:solidFill>
                    <a:schemeClr val="bg1"/>
                  </a:solidFill>
                </a:ln>
                <a:solidFill>
                  <a:srgbClr val="009999"/>
                </a:solidFill>
              </a:rPr>
              <a:t>Space is cold – </a:t>
            </a:r>
            <a:r>
              <a:rPr lang="en-GB" altLang="en-US" sz="3200" dirty="0" err="1">
                <a:ln w="19050">
                  <a:solidFill>
                    <a:schemeClr val="bg1"/>
                  </a:solidFill>
                </a:ln>
                <a:solidFill>
                  <a:srgbClr val="009999"/>
                </a:solidFill>
              </a:rPr>
              <a:t>approx</a:t>
            </a:r>
            <a:r>
              <a:rPr lang="en-GB" altLang="en-US" sz="3200" dirty="0">
                <a:ln w="19050">
                  <a:solidFill>
                    <a:schemeClr val="bg1"/>
                  </a:solidFill>
                </a:ln>
                <a:solidFill>
                  <a:srgbClr val="009999"/>
                </a:solidFill>
              </a:rPr>
              <a:t> 2.7 Kelvin </a:t>
            </a:r>
            <a:r>
              <a:rPr lang="en-GB" altLang="en-US" sz="3200">
                <a:ln w="19050">
                  <a:solidFill>
                    <a:schemeClr val="bg1"/>
                  </a:solidFill>
                </a:ln>
                <a:solidFill>
                  <a:srgbClr val="009999"/>
                </a:solidFill>
              </a:rPr>
              <a:t>(-270 </a:t>
            </a:r>
            <a:r>
              <a:rPr lang="en-GB" altLang="en-US" sz="3200" dirty="0">
                <a:ln w="19050">
                  <a:solidFill>
                    <a:schemeClr val="bg1"/>
                  </a:solidFill>
                </a:ln>
                <a:solidFill>
                  <a:srgbClr val="009999"/>
                </a:solidFill>
              </a:rPr>
              <a:t>C)</a:t>
            </a:r>
          </a:p>
          <a:p>
            <a:pPr>
              <a:defRPr/>
            </a:pPr>
            <a:endParaRPr lang="en-GB" altLang="en-US" sz="3200" dirty="0">
              <a:ln w="19050">
                <a:solidFill>
                  <a:schemeClr val="bg1"/>
                </a:solidFill>
              </a:ln>
              <a:solidFill>
                <a:srgbClr val="009999"/>
              </a:solidFill>
            </a:endParaRPr>
          </a:p>
        </p:txBody>
      </p:sp>
      <p:sp>
        <p:nvSpPr>
          <p:cNvPr id="7" name="Text Box 6"/>
          <p:cNvSpPr txBox="1">
            <a:spLocks noChangeArrowheads="1"/>
          </p:cNvSpPr>
          <p:nvPr/>
        </p:nvSpPr>
        <p:spPr bwMode="auto">
          <a:xfrm>
            <a:off x="539552" y="2286358"/>
            <a:ext cx="7918648" cy="1171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Lucida Grande" pitchFamily="80" charset="0"/>
                <a:ea typeface="ヒラギノ角ゴ Pro W3" charset="0"/>
                <a:cs typeface="ヒラギノ角ゴ Pro W3"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Lucida Grande" pitchFamily="80" charset="0"/>
                <a:ea typeface="ヒラギノ角ゴ Pro W3" charset="0"/>
                <a:cs typeface="ヒラギノ角ゴ Pro W3"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Lucida Grande" pitchFamily="80" charset="0"/>
                <a:ea typeface="ヒラギノ角ゴ Pro W3" charset="0"/>
                <a:cs typeface="ヒラギノ角ゴ Pro W3"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Lucida Grande" pitchFamily="80" charset="0"/>
                <a:ea typeface="ヒラギノ角ゴ Pro W3" charset="0"/>
                <a:cs typeface="ヒラギノ角ゴ Pro W3"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Lucida Grande" pitchFamily="80" charset="0"/>
                <a:ea typeface="ヒラギノ角ゴ Pro W3" charset="0"/>
                <a:cs typeface="ヒラギノ角ゴ Pro W3" charset="0"/>
              </a:defRPr>
            </a:lvl5pPr>
            <a:lvl6pPr marL="2514600" indent="-228600" defTabSz="449263"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Lucida Grande" pitchFamily="80" charset="0"/>
                <a:ea typeface="ヒラギノ角ゴ Pro W3" charset="0"/>
                <a:cs typeface="ヒラギノ角ゴ Pro W3" charset="0"/>
              </a:defRPr>
            </a:lvl6pPr>
            <a:lvl7pPr marL="2971800" indent="-228600" defTabSz="449263"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Lucida Grande" pitchFamily="80" charset="0"/>
                <a:ea typeface="ヒラギノ角ゴ Pro W3" charset="0"/>
                <a:cs typeface="ヒラギノ角ゴ Pro W3" charset="0"/>
              </a:defRPr>
            </a:lvl7pPr>
            <a:lvl8pPr marL="3429000" indent="-228600" defTabSz="449263"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Lucida Grande" pitchFamily="80" charset="0"/>
                <a:ea typeface="ヒラギノ角ゴ Pro W3" charset="0"/>
                <a:cs typeface="ヒラギノ角ゴ Pro W3" charset="0"/>
              </a:defRPr>
            </a:lvl8pPr>
            <a:lvl9pPr marL="3886200" indent="-228600" defTabSz="449263"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Lucida Grande" pitchFamily="80" charset="0"/>
                <a:ea typeface="ヒラギノ角ゴ Pro W3" charset="0"/>
                <a:cs typeface="ヒラギノ角ゴ Pro W3" charset="0"/>
              </a:defRPr>
            </a:lvl9pPr>
          </a:lstStyle>
          <a:p>
            <a:pPr marL="342900" indent="-342900">
              <a:buFont typeface="Arial" panose="020B0604020202020204" pitchFamily="34" charset="0"/>
              <a:buChar char="•"/>
              <a:defRPr/>
            </a:pPr>
            <a:r>
              <a:rPr lang="en-GB" altLang="en-US" dirty="0">
                <a:ln w="19050">
                  <a:solidFill>
                    <a:schemeClr val="bg1"/>
                  </a:solidFill>
                </a:ln>
                <a:solidFill>
                  <a:srgbClr val="009999"/>
                </a:solidFill>
              </a:rPr>
              <a:t>Stars are the only source of heat in space</a:t>
            </a:r>
          </a:p>
          <a:p>
            <a:pPr marL="342900" indent="-342900">
              <a:buFont typeface="Arial" panose="020B0604020202020204" pitchFamily="34" charset="0"/>
              <a:buChar char="•"/>
              <a:defRPr/>
            </a:pPr>
            <a:r>
              <a:rPr lang="en-GB" altLang="en-US" dirty="0">
                <a:ln w="19050">
                  <a:solidFill>
                    <a:schemeClr val="bg1"/>
                  </a:solidFill>
                </a:ln>
                <a:solidFill>
                  <a:srgbClr val="009999"/>
                </a:solidFill>
              </a:rPr>
              <a:t>Away from stars, space is really cold</a:t>
            </a:r>
          </a:p>
        </p:txBody>
      </p:sp>
      <p:sp>
        <p:nvSpPr>
          <p:cNvPr id="8" name="Text Box 4"/>
          <p:cNvSpPr txBox="1">
            <a:spLocks noChangeArrowheads="1"/>
          </p:cNvSpPr>
          <p:nvPr/>
        </p:nvSpPr>
        <p:spPr bwMode="auto">
          <a:xfrm>
            <a:off x="383793" y="5445224"/>
            <a:ext cx="9336469" cy="17191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Lucida Grande" pitchFamily="80" charset="0"/>
                <a:ea typeface="ヒラギノ角ゴ Pro W3" charset="0"/>
                <a:cs typeface="ヒラギノ角ゴ Pro W3"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Lucida Grande" pitchFamily="80" charset="0"/>
                <a:ea typeface="ヒラギノ角ゴ Pro W3" charset="0"/>
                <a:cs typeface="ヒラギノ角ゴ Pro W3"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Lucida Grande" pitchFamily="80" charset="0"/>
                <a:ea typeface="ヒラギノ角ゴ Pro W3" charset="0"/>
                <a:cs typeface="ヒラギノ角ゴ Pro W3"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Lucida Grande" pitchFamily="80" charset="0"/>
                <a:ea typeface="ヒラギノ角ゴ Pro W3" charset="0"/>
                <a:cs typeface="ヒラギノ角ゴ Pro W3"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Lucida Grande" pitchFamily="80" charset="0"/>
                <a:ea typeface="ヒラギノ角ゴ Pro W3" charset="0"/>
                <a:cs typeface="ヒラギノ角ゴ Pro W3" charset="0"/>
              </a:defRPr>
            </a:lvl5pPr>
            <a:lvl6pPr marL="2514600" indent="-228600" defTabSz="449263"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Lucida Grande" pitchFamily="80" charset="0"/>
                <a:ea typeface="ヒラギノ角ゴ Pro W3" charset="0"/>
                <a:cs typeface="ヒラギノ角ゴ Pro W3" charset="0"/>
              </a:defRPr>
            </a:lvl6pPr>
            <a:lvl7pPr marL="2971800" indent="-228600" defTabSz="449263"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Lucida Grande" pitchFamily="80" charset="0"/>
                <a:ea typeface="ヒラギノ角ゴ Pro W3" charset="0"/>
                <a:cs typeface="ヒラギノ角ゴ Pro W3" charset="0"/>
              </a:defRPr>
            </a:lvl7pPr>
            <a:lvl8pPr marL="3429000" indent="-228600" defTabSz="449263"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Lucida Grande" pitchFamily="80" charset="0"/>
                <a:ea typeface="ヒラギノ角ゴ Pro W3" charset="0"/>
                <a:cs typeface="ヒラギノ角ゴ Pro W3" charset="0"/>
              </a:defRPr>
            </a:lvl8pPr>
            <a:lvl9pPr marL="3886200" indent="-228600" defTabSz="449263"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Lucida Grande" pitchFamily="80" charset="0"/>
                <a:ea typeface="ヒラギノ角ゴ Pro W3" charset="0"/>
                <a:cs typeface="ヒラギノ角ゴ Pro W3" charset="0"/>
              </a:defRPr>
            </a:lvl9pPr>
          </a:lstStyle>
          <a:p>
            <a:pPr marL="342900" indent="-342900">
              <a:buFont typeface="Arial" panose="020B0604020202020204" pitchFamily="34" charset="0"/>
              <a:buChar char="•"/>
              <a:defRPr/>
            </a:pPr>
            <a:r>
              <a:rPr lang="en-GB" altLang="en-US" dirty="0">
                <a:ln w="19050">
                  <a:solidFill>
                    <a:schemeClr val="bg1"/>
                  </a:solidFill>
                </a:ln>
                <a:solidFill>
                  <a:srgbClr val="009999"/>
                </a:solidFill>
              </a:rPr>
              <a:t>The surface of the sun is around 3.5 million degrees C</a:t>
            </a:r>
          </a:p>
          <a:p>
            <a:pPr marL="342900" indent="-342900">
              <a:buFont typeface="Arial" panose="020B0604020202020204" pitchFamily="34" charset="0"/>
              <a:buChar char="•"/>
              <a:defRPr/>
            </a:pPr>
            <a:r>
              <a:rPr lang="en-GB" altLang="en-US" dirty="0">
                <a:ln w="19050">
                  <a:solidFill>
                    <a:schemeClr val="bg1"/>
                  </a:solidFill>
                </a:ln>
                <a:solidFill>
                  <a:srgbClr val="009999"/>
                </a:solidFill>
              </a:rPr>
              <a:t>The Earth’s atmosphere protects us</a:t>
            </a:r>
          </a:p>
          <a:p>
            <a:pPr marL="342900" indent="-342900">
              <a:buFont typeface="Arial" panose="020B0604020202020204" pitchFamily="34" charset="0"/>
              <a:buChar char="•"/>
              <a:defRPr/>
            </a:pPr>
            <a:r>
              <a:rPr lang="en-GB" altLang="en-US" dirty="0">
                <a:ln w="19050">
                  <a:solidFill>
                    <a:schemeClr val="bg1"/>
                  </a:solidFill>
                </a:ln>
                <a:solidFill>
                  <a:srgbClr val="009999"/>
                </a:solidFill>
              </a:rPr>
              <a:t>The sunny side of the moon can be hotter than the Sahara</a:t>
            </a:r>
          </a:p>
        </p:txBody>
      </p:sp>
      <p:sp>
        <p:nvSpPr>
          <p:cNvPr id="9" name="Text Box 5"/>
          <p:cNvSpPr txBox="1">
            <a:spLocks noChangeArrowheads="1"/>
          </p:cNvSpPr>
          <p:nvPr/>
        </p:nvSpPr>
        <p:spPr bwMode="auto">
          <a:xfrm>
            <a:off x="395536" y="4869160"/>
            <a:ext cx="8062664"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Lucida Grande" pitchFamily="80" charset="0"/>
                <a:ea typeface="ヒラギノ角ゴ Pro W3" charset="0"/>
                <a:cs typeface="ヒラギノ角ゴ Pro W3"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Lucida Grande" pitchFamily="80" charset="0"/>
                <a:ea typeface="ヒラギノ角ゴ Pro W3" charset="0"/>
                <a:cs typeface="ヒラギノ角ゴ Pro W3"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Lucida Grande" pitchFamily="80" charset="0"/>
                <a:ea typeface="ヒラギノ角ゴ Pro W3" charset="0"/>
                <a:cs typeface="ヒラギノ角ゴ Pro W3"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Lucida Grande" pitchFamily="80" charset="0"/>
                <a:ea typeface="ヒラギノ角ゴ Pro W3" charset="0"/>
                <a:cs typeface="ヒラギノ角ゴ Pro W3"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Lucida Grande" pitchFamily="80" charset="0"/>
                <a:ea typeface="ヒラギノ角ゴ Pro W3" charset="0"/>
                <a:cs typeface="ヒラギノ角ゴ Pro W3" charset="0"/>
              </a:defRPr>
            </a:lvl5pPr>
            <a:lvl6pPr marL="2514600" indent="-228600" defTabSz="449263"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Lucida Grande" pitchFamily="80" charset="0"/>
                <a:ea typeface="ヒラギノ角ゴ Pro W3" charset="0"/>
                <a:cs typeface="ヒラギノ角ゴ Pro W3" charset="0"/>
              </a:defRPr>
            </a:lvl6pPr>
            <a:lvl7pPr marL="2971800" indent="-228600" defTabSz="449263"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Lucida Grande" pitchFamily="80" charset="0"/>
                <a:ea typeface="ヒラギノ角ゴ Pro W3" charset="0"/>
                <a:cs typeface="ヒラギノ角ゴ Pro W3" charset="0"/>
              </a:defRPr>
            </a:lvl7pPr>
            <a:lvl8pPr marL="3429000" indent="-228600" defTabSz="449263"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Lucida Grande" pitchFamily="80" charset="0"/>
                <a:ea typeface="ヒラギノ角ゴ Pro W3" charset="0"/>
                <a:cs typeface="ヒラギノ角ゴ Pro W3" charset="0"/>
              </a:defRPr>
            </a:lvl8pPr>
            <a:lvl9pPr marL="3886200" indent="-228600" defTabSz="449263"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Lucida Grande" pitchFamily="80" charset="0"/>
                <a:ea typeface="ヒラギノ角ゴ Pro W3" charset="0"/>
                <a:cs typeface="ヒラギノ角ゴ Pro W3" charset="0"/>
              </a:defRPr>
            </a:lvl9pPr>
          </a:lstStyle>
          <a:p>
            <a:pPr>
              <a:defRPr/>
            </a:pPr>
            <a:r>
              <a:rPr lang="en-GB" altLang="en-US" sz="3200" dirty="0">
                <a:ln w="19050">
                  <a:solidFill>
                    <a:schemeClr val="bg1"/>
                  </a:solidFill>
                </a:ln>
                <a:solidFill>
                  <a:srgbClr val="009999"/>
                </a:solidFill>
              </a:rPr>
              <a:t>Space is hot…</a:t>
            </a:r>
          </a:p>
        </p:txBody>
      </p:sp>
      <p:sp>
        <p:nvSpPr>
          <p:cNvPr id="14" name="Text Box 1"/>
          <p:cNvSpPr txBox="1">
            <a:spLocks noChangeArrowheads="1"/>
          </p:cNvSpPr>
          <p:nvPr/>
        </p:nvSpPr>
        <p:spPr bwMode="auto">
          <a:xfrm>
            <a:off x="180528" y="3150096"/>
            <a:ext cx="91440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Lucida Grande" pitchFamily="80" charset="0"/>
                <a:ea typeface="ヒラギノ角ゴ Pro W3" charset="0"/>
                <a:cs typeface="ヒラギノ角ゴ Pro W3"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Lucida Grande" pitchFamily="80" charset="0"/>
                <a:ea typeface="ヒラギノ角ゴ Pro W3" charset="0"/>
                <a:cs typeface="ヒラギノ角ゴ Pro W3"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Lucida Grande" pitchFamily="80" charset="0"/>
                <a:ea typeface="ヒラギノ角ゴ Pro W3" charset="0"/>
                <a:cs typeface="ヒラギノ角ゴ Pro W3"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Lucida Grande" pitchFamily="80" charset="0"/>
                <a:ea typeface="ヒラギノ角ゴ Pro W3" charset="0"/>
                <a:cs typeface="ヒラギノ角ゴ Pro W3"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Lucida Grande" pitchFamily="80" charset="0"/>
                <a:ea typeface="ヒラギノ角ゴ Pro W3" charset="0"/>
                <a:cs typeface="ヒラギノ角ゴ Pro W3" charset="0"/>
              </a:defRPr>
            </a:lvl5pPr>
            <a:lvl6pPr marL="2514600" indent="-228600" defTabSz="449263"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Lucida Grande" pitchFamily="80" charset="0"/>
                <a:ea typeface="ヒラギノ角ゴ Pro W3" charset="0"/>
                <a:cs typeface="ヒラギノ角ゴ Pro W3" charset="0"/>
              </a:defRPr>
            </a:lvl6pPr>
            <a:lvl7pPr marL="2971800" indent="-228600" defTabSz="449263"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Lucida Grande" pitchFamily="80" charset="0"/>
                <a:ea typeface="ヒラギノ角ゴ Pro W3" charset="0"/>
                <a:cs typeface="ヒラギノ角ゴ Pro W3" charset="0"/>
              </a:defRPr>
            </a:lvl7pPr>
            <a:lvl8pPr marL="3429000" indent="-228600" defTabSz="449263"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Lucida Grande" pitchFamily="80" charset="0"/>
                <a:ea typeface="ヒラギノ角ゴ Pro W3" charset="0"/>
                <a:cs typeface="ヒラギノ角ゴ Pro W3" charset="0"/>
              </a:defRPr>
            </a:lvl8pPr>
            <a:lvl9pPr marL="3886200" indent="-228600" defTabSz="449263"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Lucida Grande" pitchFamily="80" charset="0"/>
                <a:ea typeface="ヒラギノ角ゴ Pro W3" charset="0"/>
                <a:cs typeface="ヒラギノ角ゴ Pro W3" charset="0"/>
              </a:defRPr>
            </a:lvl9pPr>
          </a:lstStyle>
          <a:p>
            <a:pPr algn="ctr">
              <a:defRPr/>
            </a:pPr>
            <a:r>
              <a:rPr lang="en-US" altLang="en-US" sz="6000" b="1" dirty="0">
                <a:ln w="15875">
                  <a:solidFill>
                    <a:schemeClr val="bg1"/>
                  </a:solidFill>
                </a:ln>
                <a:solidFill>
                  <a:srgbClr val="3C8C93"/>
                </a:solidFill>
                <a:latin typeface="Calibri" pitchFamily="34" charset="0"/>
              </a:rPr>
              <a:t>BOTH!</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8">
                                            <p:txEl>
                                              <p:pRg st="0" end="0"/>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8">
                                            <p:txEl>
                                              <p:pRg st="1" end="1"/>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8"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211_004_AR_EN">
            <a:hlinkClick r:id="" action="ppaction://media"/>
            <a:extLst>
              <a:ext uri="{FF2B5EF4-FFF2-40B4-BE49-F238E27FC236}">
                <a16:creationId xmlns:a16="http://schemas.microsoft.com/office/drawing/2014/main" id="{1393888E-6C8B-ACB8-EC12-C5CE37B6DDC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87624" y="8620"/>
            <a:ext cx="6912768" cy="6912768"/>
          </a:xfrm>
          <a:prstGeom prst="rect">
            <a:avLst/>
          </a:prstGeom>
        </p:spPr>
      </p:pic>
    </p:spTree>
    <p:extLst>
      <p:ext uri="{BB962C8B-B14F-4D97-AF65-F5344CB8AC3E}">
        <p14:creationId xmlns:p14="http://schemas.microsoft.com/office/powerpoint/2010/main" val="404394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descr="http://engineerscookbook.co.uk/wp-content/uploads/2015/10/thermomet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594002">
            <a:off x="4840338" y="3606659"/>
            <a:ext cx="1968500"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Text Box 1"/>
          <p:cNvSpPr txBox="1">
            <a:spLocks noChangeArrowheads="1"/>
          </p:cNvSpPr>
          <p:nvPr/>
        </p:nvSpPr>
        <p:spPr bwMode="auto">
          <a:xfrm>
            <a:off x="0" y="333375"/>
            <a:ext cx="91440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en-US" altLang="en-US" sz="4400" b="1">
                <a:solidFill>
                  <a:srgbClr val="3C8C93"/>
                </a:solidFill>
                <a:latin typeface="Calibri" pitchFamily="34" charset="0"/>
              </a:rPr>
              <a:t>Your Challenge!</a:t>
            </a:r>
          </a:p>
        </p:txBody>
      </p:sp>
      <p:sp>
        <p:nvSpPr>
          <p:cNvPr id="2" name="TextBox 1"/>
          <p:cNvSpPr txBox="1">
            <a:spLocks noChangeArrowheads="1"/>
          </p:cNvSpPr>
          <p:nvPr/>
        </p:nvSpPr>
        <p:spPr bwMode="auto">
          <a:xfrm>
            <a:off x="611188" y="1341438"/>
            <a:ext cx="7848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GB" altLang="en-US" dirty="0">
                <a:solidFill>
                  <a:schemeClr val="tx1"/>
                </a:solidFill>
              </a:rPr>
              <a:t>Investigate the thermal insulation properties of various materials, and design and construct your own thermal insulation system. </a:t>
            </a:r>
          </a:p>
        </p:txBody>
      </p:sp>
      <p:sp>
        <p:nvSpPr>
          <p:cNvPr id="4" name="TextBox 3"/>
          <p:cNvSpPr txBox="1">
            <a:spLocks noChangeArrowheads="1"/>
          </p:cNvSpPr>
          <p:nvPr/>
        </p:nvSpPr>
        <p:spPr bwMode="auto">
          <a:xfrm>
            <a:off x="611188" y="2780928"/>
            <a:ext cx="78486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GB" altLang="en-US" dirty="0">
                <a:solidFill>
                  <a:schemeClr val="tx1"/>
                </a:solidFill>
              </a:rPr>
              <a:t>Make an effective insulation jacket for your beaker of hot water. You must be able to remove the jacket and the thermometer must not be fixed in. The beaker and jacket must fit into the rocket housing!</a:t>
            </a:r>
          </a:p>
        </p:txBody>
      </p:sp>
      <p:sp>
        <p:nvSpPr>
          <p:cNvPr id="22535" name="AutoShape 4" descr="data:image/jpeg;base64,/9j/4AAQSkZJRgABAQAAAQABAAD/2wCEAAkGBxASEBIQEBQPFRAQEhUUEBAVEBAaFRUXFhIWHhYUFhMYHCggGBolHRUVITEhJSorMC4uFx8zODMsNygtLisBCgoKDQ0OFRAQGiwfHR8uNzAsNDAsNywsNzcwLywsLCwvLC0sLCwsLC8sLCwsLCwsLCw0LCwsMSwsLCwsNzMsN//AABEIAKkBKwMBIgACEQEDEQH/xAAcAAEBAAIDAQEAAAAAAAAAAAAABwUGAQMEAgj/xABEEAABAwIDBAcEBwYDCQAAAAABAAIDBBEFEiEGBxMxIkFRYXGBghQjkZIyQlJyoaKxFTNDYoPBJVPRJDRjc3Sys8Lw/8QAGgEBAQADAQEAAAAAAAAAAAAAAAECAwQFBv/EACoRAQACAQIEBQMFAAAAAAAAAAABAhEDBAUSIVExMmGxwUHR8AYTI3Gh/9oADAMBAAIRAxEAPwC4oiICIiAiIgIiICIiAiIgLVduNsRQ8GKOJ1RWVTiKenDg2+UdJ73n6LR/9bUjalEd68E1VizPY3RZ8Ogi4jnyNYOJLKckOZ2ge5rr66INtwrb+dlVHS4pTMp+OQ2GojnEkRe76Mb/ALLj1G/WqA0qBYuS1gdjDHw0UbCG0bq5s9VUyu+u14PRa0kuF7AW7Cs7g2187YQKXE8MnpgB060virIW6XDmjoyuA69LntQWErWse28wyjuJ6mLOP4TDnk+RlyPOyguJ4rimJTyU/tk73sDy+myvijAZ9MWj0dY6dILT6vDJ4niJ8Tw8khrQL5iOeW30uY5ILLju/duraGlJ7JahwA8eEy9x6gp/je8LFKu4lqZGsP8ACh92z8vSPmSvrAt2OL1Vi2nMUZ/iVDuGPk1f+VUfAdxcDbOraiSQ9cUIyM8C83cfKyCV7G48+iroKgOIaJGifU2dG42fm7bAl3iAv1jBJmaD2qW7y931DFhEzqOniZJTZZeIATI5jD7wOlddxGUuNiebQtl3V4z7VhtO9xu9rOFJ9+Pok+YAPmg3FERAREQEREBERAREQEREBERAREQEREBERAREQEREBFpu1u8rD8Pe6GRz5KhoBdDE25bcXAc4kNabWNr31GimGPb8K2S7aOGGBp5PfeSTxF7MHwKC/SSNaC5xAaObiQAPElaZj29TCKW444mkF/d044mvZnHQHm5fnLGdoKyrN6uoml/lc85B4RizR8F58Jw2WplbDAySR7iBljGtr66gWb4lBZjvjkne0Rxspad7sjZpHNfM6+hcxmjQGk63ve1u20y20x9rmuoaczGMTOlrKiUWlqqi5Be9v1WN1DW+Z1W64/u3vlmqHU9FTRsDDJLOBmAAAIZYm5seiCOellM9rZ4ZKyV9M8yRHJaXI5nEcI2h8mR2rczg42OuqDDBfQC5iic5wa0Oc5xsGgEknsAHNbhgm7HFamzuCYGH69QeH8GEZz8EGYwfaTA4wKmdmIPq5R7+OLKxodYZve5w7K4gnokc9Qswd88MRAocNja7k18kl369Wjcxv95ZDAtyUDSHVU0sx55Im8NngXm7j5ZVRcD2KpKUAU8EEJtq8NzSHxkdd34oMHsPtziVU4e2Ye6GF1/9pDsgHjFKczh3tv4KijkvJHhsY5guPa4/2XrAQdVVTtkY+N4uyRrmPHa1wII+BUc3MTupK2vwqU9KKQvZfryHI8+beCfNWhRbb9v7P2ipMQGkNWA2Y9Wlo5CfS6J3pKC0hcrrgddoXYgIiICIiAiIgIiICIiAiIgIiICIiAiIgIiICIiD80b08An/AG3PFGxz31bmSwNaCXPzRi4HeHMf5AL2YFuWxKazqh0NMw9TjxJPkYQPzLeN99I6IUWKRD3lHO0OsbaFwezyzMy/1FS6GqZLFHMw3ZKxr2nuc0EfqoNAwPczhcFnTCWpeP8ANdZnlGy34krE7e7wGYZIMMwinh9oAGfJH0YyRcMbEwDO+2vdpoequLwU2ExRvfIxkbHyuLpHsY0OeT1ueBclUfnduwm0GKSCetLmX+vVPy2B+xCBdvgGgLc8A3IUjLOqpZqh3W1g4cXgSCXHxuFYWwNHV8V2KDA4LsvS0otTQwQjrLGDOfF51PmSssykYOYue06r0IqOAFyiICIiDhTzfjg3Hwt0oF30jxJ6D0ZPKxzelURebEaJk8MkEgvHNG6N47WvaQf1QYDd1jPtWHU8ziC8xhsn32dF/wCLb+a2hRzchWvglrMMm/eU8pcB2kOLJbd12sPqVjQEREBERAREQEREBERAREQEREBERAREQEREBERBg9tsH9sw+pprDNJETH3SN6UZ+ZrVrW5LF+PhbYXX4lHI6Eg8w3RzPgHZfQqCpLsj/h+0dbQ2tDWjiw66X1kbYeqZvpCiqyuUXRW1HDY99icgJsO7vVR3Erla7hmJvnqXZ25WRB0bRZ4tKLF4IcBc5CCDblmWwhSJyyvWazifFyiIqxEREBERAREQRbatv7O2mp6rRsNeAJD3utG/4OELvMqzROuAVNt/ODcXD2VLR7yjlDi4cxHJZr9ezNw3elbVsLjHtdBTz6ZpIml47HgWePmDlBsSLTKbb6N9d7GIX3MzoRIHttdpILrdmhW5BStot4N2toamjMReMZjLlERZNIiIgIiICIiAiIgIiICIiAiIgIiICIiApVvigdT1FBisYOanlDJCBqWtdna3wI4rfWqqtd3g4R7VhtTCBd/DMkQ7XxnM0eZbbzUlYZ6nla9jXtN2vaHNPaCLgr6e0EEHkRYjtC0vdBi/tGFxAm76YmB3bZtiz8jm/BbsqjFTNpqZvEkdbI02fJISdBrlzHnbTRZCmeXNa5wsSAS297X6rrCYzg5klDmh9jkc6z2ta7I7WOW9yWus3kDbKe03ytCwsYyNxGYNsLHqHLnzsLaqdcspxyxjxetFwFyqxEREBERAREQeHGsOZU081M/6E8b43eppF/K91Ktx+KOiirKKcgPo5HPIJ+iLuEnkHsd8ysag22tO+gx+Z8YPDxGneT2dNvvLd4fGHepY2nETLZo6f7mpWneYh2bFScTFaZx5vmkkI7zHK4q6qHbv4c2KU1uTDI4+AheP1IVxWjbeWf7exx/puKx2r8yIiLpeGIiICIiAiIgIiICIiAiIgIiICIiAiIgLgrlEEp2AvQ43X4cdI5veQDq6PSbb0SEf01VgpVvXaaPEKDFWjRjuHNa+oYSQPNj5R5BVNjgQCNQRcHtB61IWXnxKZzI3PaGktF9b2AuLnTnYXNu5YbBaqZ1S81DS1zmlkTCGgjh5S9zQCbtcXmx7Ix4LYXtBBB1BFiO1YisraalY8tDA5oF2sYSbmwaHloNrkt1d2pPdlSfGsR1lmUXXBfKMxBNhcjkTbUjuXYqwEREBERAREQFP97VAwx01SbcSGR8be0tljJcPjG38Vv5U/wB7c3u6dna57/g0D/2WrWnFLO/hdOfd6Uevt1YHdRDevc77ED/xcwf6qvqV7osomqDcZiyMAd13a/EBVRY7eP44dHHLZ3lo7RHsIiLe8gREQEREBERAREQEREBERAREQEREBERAREQarvNwn2nDKhgF3xt40YHPNHrYeIzDzXXurxj2nC6ck3fCDA8nnePRpPi3KfNba4XFjyPMKTbrD7FimIYS6+S/EgBvyYdPMxvj+QqKrSwmI4KJJmyZYzlLXhzi+4cBY3a22dpAZoSNWArNrx4tI9sTnMNiLEutybmGY8jybc8jySSLTWcxOH1RgMDIc2ZzWDUjUgWFz2L1LW9mpJDNKZTme/Q2eHhnCsAM7RYZi5zg3TwWyJC3rFZwIiKsRERAREQFK97M96iJn2Ir/M4/6KplRjeRU56+UfYDG/BgP6krm3U4o9rgNObdxPaJn4YTYvGDT4xTNNxHUxuhceq7jdh+ZjW+pfoGN1wCvz9tdg7m4NQYjGLS09TJd3Y18x4ZPg+NnzlW7ZrEm1NLDO36MsbXj1C5HkbjyW3SjFIhxcSvz7rVn19ujKoiLY4hERAREQEREBERAREQEREBERAREQEREBERAUl3mXocYw7FG3DHnhzm+lm6G/jHI4/01Wlpe9zCPacKnsLvp7Ts016F84HiwuUlYbm0o4X0K1fdljHtWF00hN3sZwZCeZdF0ST42DvUtpVR8taAABYAcgF9IiAiIgIiICIiDgqB7VVGesqX9RmeB4BxA/QK9vX52rI3OedQXSPsO9znafiVybqfLD6P9OxEX1b9oj8/xV4sBFTgApCNZqMFunKQjOw+TrFa/uGxcvon0r9H0srm5SdQ2TpC/ZZxkHkqXh8HDhjj/wAuNrflaB/ZRzCh+zdqZ6flDXguj7LyAyN/OJW+YXVXpEPA1bc17W7ytiLhpuLrlVrEREBERAREQEREBERAREQEREBERAREQEREBfE0Yc0tcLtcCHDtBFiF9ogku5yU0lbiOESHWKQyRAnmGODSfNphd5lVpSLbv/D9oKDERcRVVopyBppZjr+mRjv6argUhZcoiKoIiICIiAiIg82Iy5IZH/Zjcfg0qF4JFxK6mjPIzs0P8rsx/wC1WTa2qDKOe5ALo3NaCRcki1gOtRHDsdioqiOsma97YS4hjS0Euc0tGrjYC7lya/XUpD6LhE8m03Op6fE/d+hlI9/NA6M0WKRD3lNKGON/5s8V+7M0j1rxy7c7QV+mH0gp4ibCVzQTbt4kwDPg0pS7sq2reJMVrJZdQXQse9w72h7rBoPLotC6nzuFawWtbNBHK36MjGvHg5oI/Ve9ePDaURsDAAA0ANaOQAFgAvYqCIiAiIgIiICIiAiIgIiICIiAiIgIiICIiAiIg0LfVg/tGFveB06R7Z2+Au1/5Xk+kLObv8Y9rw2lnJu8xhkp/wCJGcr/AIlpPms3WUzZY3xPF2SMcxw7nCx/VS7cnUugkr8KlJz00xewHrAdkeR3Xax3rU+q/RV0RFUEWOxbHaSlF6maGK/IPeAT4N5nyC0bF98NIw5KSKaoeTZpPu2k91wXH5VMwuJUpePEsVp6dueoliiZ9qSRrQfC51UrkxbaSv8A3bW0kTuRtkNvvOzPPkAuzDt1Wd/FraiaeQ88txfuL3XcfKyZMMxje93D4rtgEtQ/kMoyMv8AfdqfIFa1LtPtLXm1LC2khPJ5ZlNv+ZMCT4tYqJg2x1JTW4MMTD9vLd/m91z+Kz0dI0dSdToilRsDVxMdXVdTLUVDfos6bgM/RJzvN9A48gAstu1wbiVUr5WaQx2GdnJ7njlcaOAafit+22AFBPyF2tH52ro3f0+WjbJYZp3vlOn2nG34ALTamdWJ7Q9fR3E6fDtSmPNbHtLOR0bQu8NA5L6Rb3jiIiAiIgIiICIiAiIgIiICIiAiIgIiICIiAiIgIiICkG1jxhm0VPXm4p6uMicgE8mZH6Ds9y7yVeUv39f7rS/9Qf8AxOUlYMT3wRl3DoKaad50aX3aD3hjQXH8FjXv2kr/AKTxSRH6o92benNIfMhdu5z9xJ94qkUv9lBPsJ3Sw5s9TJNO92rrHICe83LnfMt5wjZempxaGKKPtLWDMfF3MrON5LkK4MumOmaOpdwC5RVBERBj8eomzU8kTgXBw+iDYkggj8V34fRshijhjFmRNDGC5OgGmvWvQ5Apjrllz25eXPTxcoiKsRERAREQEREBERAREQEREH//2Q=="/>
          <p:cNvSpPr>
            <a:spLocks noChangeAspect="1" noChangeArrowheads="1"/>
          </p:cNvSpPr>
          <p:nvPr/>
        </p:nvSpPr>
        <p:spPr bwMode="auto">
          <a:xfrm>
            <a:off x="176213" y="-1371600"/>
            <a:ext cx="504825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2536" name="AutoShape 6" descr="data:image/jpeg;base64,/9j/4AAQSkZJRgABAQAAAQABAAD/2wCEAAkGBxASEBIQEBQPFRAQEhUUEBAVEBAaFRUXFhIWHhYUFhMYHCggGBolHRUVITEhJSorMC4uFx8zODMsNygtLisBCgoKDQ0OFRAQGiwfHR8uNzAsNDAsNywsNzcwLywsLCwvLC0sLCwsLC8sLCwsLCwsLCw0LCwsMSwsLCwsNzMsN//AABEIAKkBKwMBIgACEQEDEQH/xAAcAAEBAAIDAQEAAAAAAAAAAAAABwUGAQMEAgj/xABEEAABAwIDBAcEBwYDCQAAAAABAAIDBBEFEiEGBxMxIkFRYXGBghQjkZIyQlJyoaKxFTNDYoPBJVPRJDRjc3Sys8Lw/8QAGgEBAQADAQEAAAAAAAAAAAAAAAECAwQFBv/EACoRAQACAQIEBQMFAAAAAAAAAAABAhEDBAUSIVExMmGxwUHR8AYTI3Gh/9oADAMBAAIRAxEAPwC4oiICIiAiIgIiICIiAiIgLVduNsRQ8GKOJ1RWVTiKenDg2+UdJ73n6LR/9bUjalEd68E1VizPY3RZ8Ogi4jnyNYOJLKckOZ2ge5rr66INtwrb+dlVHS4pTMp+OQ2GojnEkRe76Mb/ALLj1G/WqA0qBYuS1gdjDHw0UbCG0bq5s9VUyu+u14PRa0kuF7AW7Cs7g2187YQKXE8MnpgB060virIW6XDmjoyuA69LntQWErWse28wyjuJ6mLOP4TDnk+RlyPOyguJ4rimJTyU/tk73sDy+myvijAZ9MWj0dY6dILT6vDJ4niJ8Tw8khrQL5iOeW30uY5ILLju/duraGlJ7JahwA8eEy9x6gp/je8LFKu4lqZGsP8ACh92z8vSPmSvrAt2OL1Vi2nMUZ/iVDuGPk1f+VUfAdxcDbOraiSQ9cUIyM8C83cfKyCV7G48+iroKgOIaJGifU2dG42fm7bAl3iAv1jBJmaD2qW7y931DFhEzqOniZJTZZeIATI5jD7wOlddxGUuNiebQtl3V4z7VhtO9xu9rOFJ9+Pok+YAPmg3FERAREQEREBERAREQEREBERAREQEREBERAREQEREBFpu1u8rD8Pe6GRz5KhoBdDE25bcXAc4kNabWNr31GimGPb8K2S7aOGGBp5PfeSTxF7MHwKC/SSNaC5xAaObiQAPElaZj29TCKW444mkF/d044mvZnHQHm5fnLGdoKyrN6uoml/lc85B4RizR8F58Jw2WplbDAySR7iBljGtr66gWb4lBZjvjkne0Rxspad7sjZpHNfM6+hcxmjQGk63ve1u20y20x9rmuoaczGMTOlrKiUWlqqi5Be9v1WN1DW+Z1W64/u3vlmqHU9FTRsDDJLOBmAAAIZYm5seiCOellM9rZ4ZKyV9M8yRHJaXI5nEcI2h8mR2rczg42OuqDDBfQC5iic5wa0Oc5xsGgEknsAHNbhgm7HFamzuCYGH69QeH8GEZz8EGYwfaTA4wKmdmIPq5R7+OLKxodYZve5w7K4gnokc9Qswd88MRAocNja7k18kl369Wjcxv95ZDAtyUDSHVU0sx55Im8NngXm7j5ZVRcD2KpKUAU8EEJtq8NzSHxkdd34oMHsPtziVU4e2Ye6GF1/9pDsgHjFKczh3tv4KijkvJHhsY5guPa4/2XrAQdVVTtkY+N4uyRrmPHa1wII+BUc3MTupK2vwqU9KKQvZfryHI8+beCfNWhRbb9v7P2ipMQGkNWA2Y9Wlo5CfS6J3pKC0hcrrgddoXYgIiICIiAiIgIiICIiAiIgIiICIiAiIgIiICIiD80b08An/AG3PFGxz31bmSwNaCXPzRi4HeHMf5AL2YFuWxKazqh0NMw9TjxJPkYQPzLeN99I6IUWKRD3lHO0OsbaFwezyzMy/1FS6GqZLFHMw3ZKxr2nuc0EfqoNAwPczhcFnTCWpeP8ANdZnlGy34krE7e7wGYZIMMwinh9oAGfJH0YyRcMbEwDO+2vdpoequLwU2ExRvfIxkbHyuLpHsY0OeT1ueBclUfnduwm0GKSCetLmX+vVPy2B+xCBdvgGgLc8A3IUjLOqpZqh3W1g4cXgSCXHxuFYWwNHV8V2KDA4LsvS0otTQwQjrLGDOfF51PmSssykYOYue06r0IqOAFyiICIiDhTzfjg3Hwt0oF30jxJ6D0ZPKxzelURebEaJk8MkEgvHNG6N47WvaQf1QYDd1jPtWHU8ziC8xhsn32dF/wCLb+a2hRzchWvglrMMm/eU8pcB2kOLJbd12sPqVjQEREBERAREQEREBERAREQEREBERAREQEREBERBg9tsH9sw+pprDNJETH3SN6UZ+ZrVrW5LF+PhbYXX4lHI6Eg8w3RzPgHZfQqCpLsj/h+0dbQ2tDWjiw66X1kbYeqZvpCiqyuUXRW1HDY99icgJsO7vVR3Erla7hmJvnqXZ25WRB0bRZ4tKLF4IcBc5CCDblmWwhSJyyvWazifFyiIqxEREBERAREQRbatv7O2mp6rRsNeAJD3utG/4OELvMqzROuAVNt/ODcXD2VLR7yjlDi4cxHJZr9ezNw3elbVsLjHtdBTz6ZpIml47HgWePmDlBsSLTKbb6N9d7GIX3MzoRIHttdpILrdmhW5BStot4N2toamjMReMZjLlERZNIiIgIiICIiAiIgIiICIiAiIgIiICIiApVvigdT1FBisYOanlDJCBqWtdna3wI4rfWqqtd3g4R7VhtTCBd/DMkQ7XxnM0eZbbzUlYZ6nla9jXtN2vaHNPaCLgr6e0EEHkRYjtC0vdBi/tGFxAm76YmB3bZtiz8jm/BbsqjFTNpqZvEkdbI02fJISdBrlzHnbTRZCmeXNa5wsSAS297X6rrCYzg5klDmh9jkc6z2ta7I7WOW9yWus3kDbKe03ytCwsYyNxGYNsLHqHLnzsLaqdcspxyxjxetFwFyqxEREBERAREQeHGsOZU081M/6E8b43eppF/K91Ktx+KOiirKKcgPo5HPIJ+iLuEnkHsd8ysag22tO+gx+Z8YPDxGneT2dNvvLd4fGHepY2nETLZo6f7mpWneYh2bFScTFaZx5vmkkI7zHK4q6qHbv4c2KU1uTDI4+AheP1IVxWjbeWf7exx/puKx2r8yIiLpeGIiICIiAiIgIiICIiAiIgIiICIiAiIgLgrlEEp2AvQ43X4cdI5veQDq6PSbb0SEf01VgpVvXaaPEKDFWjRjuHNa+oYSQPNj5R5BVNjgQCNQRcHtB61IWXnxKZzI3PaGktF9b2AuLnTnYXNu5YbBaqZ1S81DS1zmlkTCGgjh5S9zQCbtcXmx7Ix4LYXtBBB1BFiO1YisraalY8tDA5oF2sYSbmwaHloNrkt1d2pPdlSfGsR1lmUXXBfKMxBNhcjkTbUjuXYqwEREBERAREQFP97VAwx01SbcSGR8be0tljJcPjG38Vv5U/wB7c3u6dna57/g0D/2WrWnFLO/hdOfd6Uevt1YHdRDevc77ED/xcwf6qvqV7osomqDcZiyMAd13a/EBVRY7eP44dHHLZ3lo7RHsIiLe8gREQEREBERAREQEREBERAREQEREBERAREQarvNwn2nDKhgF3xt40YHPNHrYeIzDzXXurxj2nC6ck3fCDA8nnePRpPi3KfNba4XFjyPMKTbrD7FimIYS6+S/EgBvyYdPMxvj+QqKrSwmI4KJJmyZYzlLXhzi+4cBY3a22dpAZoSNWArNrx4tI9sTnMNiLEutybmGY8jybc8jySSLTWcxOH1RgMDIc2ZzWDUjUgWFz2L1LW9mpJDNKZTme/Q2eHhnCsAM7RYZi5zg3TwWyJC3rFZwIiKsRERAREQFK97M96iJn2Ir/M4/6KplRjeRU56+UfYDG/BgP6krm3U4o9rgNObdxPaJn4YTYvGDT4xTNNxHUxuhceq7jdh+ZjW+pfoGN1wCvz9tdg7m4NQYjGLS09TJd3Y18x4ZPg+NnzlW7ZrEm1NLDO36MsbXj1C5HkbjyW3SjFIhxcSvz7rVn19ujKoiLY4hERAREQEREBERAREQEREBERAREQEREBERAUl3mXocYw7FG3DHnhzm+lm6G/jHI4/01Wlpe9zCPacKnsLvp7Ts016F84HiwuUlYbm0o4X0K1fdljHtWF00hN3sZwZCeZdF0ST42DvUtpVR8taAABYAcgF9IiAiIgIiICIiDgqB7VVGesqX9RmeB4BxA/QK9vX52rI3OedQXSPsO9znafiVybqfLD6P9OxEX1b9oj8/xV4sBFTgApCNZqMFunKQjOw+TrFa/uGxcvon0r9H0srm5SdQ2TpC/ZZxkHkqXh8HDhjj/wAuNrflaB/ZRzCh+zdqZ6flDXguj7LyAyN/OJW+YXVXpEPA1bc17W7ytiLhpuLrlVrEREBERAREQEREBERAREQEREBERAREQEREBfE0Yc0tcLtcCHDtBFiF9ogku5yU0lbiOESHWKQyRAnmGODSfNphd5lVpSLbv/D9oKDERcRVVopyBppZjr+mRjv6argUhZcoiKoIiICIiAiIg82Iy5IZH/Zjcfg0qF4JFxK6mjPIzs0P8rsx/wC1WTa2qDKOe5ALo3NaCRcki1gOtRHDsdioqiOsma97YS4hjS0Euc0tGrjYC7lya/XUpD6LhE8m03Op6fE/d+hlI9/NA6M0WKRD3lNKGON/5s8V+7M0j1rxy7c7QV+mH0gp4ibCVzQTbt4kwDPg0pS7sq2reJMVrJZdQXQse9w72h7rBoPLotC6nzuFawWtbNBHK36MjGvHg5oI/Ve9ePDaURsDAAA0ANaOQAFgAvYqCIiAiIgIiICIiAiIgIiICIiAiIgIiICIiAiIg0LfVg/tGFveB06R7Z2+Au1/5Xk+kLObv8Y9rw2lnJu8xhkp/wCJGcr/AIlpPms3WUzZY3xPF2SMcxw7nCx/VS7cnUugkr8KlJz00xewHrAdkeR3Xax3rU+q/RV0RFUEWOxbHaSlF6maGK/IPeAT4N5nyC0bF98NIw5KSKaoeTZpPu2k91wXH5VMwuJUpePEsVp6dueoliiZ9qSRrQfC51UrkxbaSv8A3bW0kTuRtkNvvOzPPkAuzDt1Wd/FraiaeQ88txfuL3XcfKyZMMxje93D4rtgEtQ/kMoyMv8AfdqfIFa1LtPtLXm1LC2khPJ5ZlNv+ZMCT4tYqJg2x1JTW4MMTD9vLd/m91z+Kz0dI0dSdToilRsDVxMdXVdTLUVDfos6bgM/RJzvN9A48gAstu1wbiVUr5WaQx2GdnJ7njlcaOAafit+22AFBPyF2tH52ro3f0+WjbJYZp3vlOn2nG34ALTamdWJ7Q9fR3E6fDtSmPNbHtLOR0bQu8NA5L6Rb3jiIiAiIgIiICIiAiIgIiICIiAiIgIiICIiAiIgIiICkG1jxhm0VPXm4p6uMicgE8mZH6Ds9y7yVeUv39f7rS/9Qf8AxOUlYMT3wRl3DoKaad50aX3aD3hjQXH8FjXv2kr/AKTxSRH6o92benNIfMhdu5z9xJ94qkUv9lBPsJ3Sw5s9TJNO92rrHICe83LnfMt5wjZempxaGKKPtLWDMfF3MrON5LkK4MumOmaOpdwC5RVBERBj8eomzU8kTgXBw+iDYkggj8V34fRshijhjFmRNDGC5OgGmvWvQ5Apjrllz25eXPTxcoiKsRERAREQEREBERAREQEREH//2Q=="/>
          <p:cNvSpPr>
            <a:spLocks noChangeAspect="1" noChangeArrowheads="1"/>
          </p:cNvSpPr>
          <p:nvPr/>
        </p:nvSpPr>
        <p:spPr bwMode="auto">
          <a:xfrm>
            <a:off x="328613" y="-1219200"/>
            <a:ext cx="504825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pic>
        <p:nvPicPr>
          <p:cNvPr id="63496" name="Picture 8" descr="http://www.thinksales.co.za/wp-content/uploads/2012/02/Clipboar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894" y="4783616"/>
            <a:ext cx="3595687" cy="203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0652128"/>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3490"/>
                                        </p:tgtEl>
                                        <p:attrNameLst>
                                          <p:attrName>style.visibility</p:attrName>
                                        </p:attrNameLst>
                                      </p:cBhvr>
                                      <p:to>
                                        <p:strVal val="visible"/>
                                      </p:to>
                                    </p:set>
                                    <p:anim calcmode="lin" valueType="num">
                                      <p:cBhvr additive="base">
                                        <p:cTn id="17" dur="500" fill="hold"/>
                                        <p:tgtEl>
                                          <p:spTgt spid="63490"/>
                                        </p:tgtEl>
                                        <p:attrNameLst>
                                          <p:attrName>ppt_x</p:attrName>
                                        </p:attrNameLst>
                                      </p:cBhvr>
                                      <p:tavLst>
                                        <p:tav tm="0">
                                          <p:val>
                                            <p:strVal val="#ppt_x"/>
                                          </p:val>
                                        </p:tav>
                                        <p:tav tm="100000">
                                          <p:val>
                                            <p:strVal val="#ppt_x"/>
                                          </p:val>
                                        </p:tav>
                                      </p:tavLst>
                                    </p:anim>
                                    <p:anim calcmode="lin" valueType="num">
                                      <p:cBhvr additive="base">
                                        <p:cTn id="18" dur="500" fill="hold"/>
                                        <p:tgtEl>
                                          <p:spTgt spid="6349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3496"/>
                                        </p:tgtEl>
                                        <p:attrNameLst>
                                          <p:attrName>style.visibility</p:attrName>
                                        </p:attrNameLst>
                                      </p:cBhvr>
                                      <p:to>
                                        <p:strVal val="visible"/>
                                      </p:to>
                                    </p:set>
                                    <p:anim calcmode="lin" valueType="num">
                                      <p:cBhvr additive="base">
                                        <p:cTn id="21" dur="500" fill="hold"/>
                                        <p:tgtEl>
                                          <p:spTgt spid="63496"/>
                                        </p:tgtEl>
                                        <p:attrNameLst>
                                          <p:attrName>ppt_x</p:attrName>
                                        </p:attrNameLst>
                                      </p:cBhvr>
                                      <p:tavLst>
                                        <p:tav tm="0">
                                          <p:val>
                                            <p:strVal val="#ppt_x"/>
                                          </p:val>
                                        </p:tav>
                                        <p:tav tm="100000">
                                          <p:val>
                                            <p:strVal val="#ppt_x"/>
                                          </p:val>
                                        </p:tav>
                                      </p:tavLst>
                                    </p:anim>
                                    <p:anim calcmode="lin" valueType="num">
                                      <p:cBhvr additive="base">
                                        <p:cTn id="22" dur="500" fill="hold"/>
                                        <p:tgtEl>
                                          <p:spTgt spid="634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1"/>
          <p:cNvSpPr txBox="1">
            <a:spLocks noChangeArrowheads="1"/>
          </p:cNvSpPr>
          <p:nvPr/>
        </p:nvSpPr>
        <p:spPr bwMode="auto">
          <a:xfrm>
            <a:off x="0" y="333375"/>
            <a:ext cx="91440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en-US" altLang="en-US" sz="4400" b="1">
                <a:solidFill>
                  <a:srgbClr val="3C8C93"/>
                </a:solidFill>
                <a:latin typeface="Calibri" pitchFamily="34" charset="0"/>
              </a:rPr>
              <a:t>Real Life Challenges:</a:t>
            </a:r>
          </a:p>
          <a:p>
            <a:pPr algn="ctr"/>
            <a:r>
              <a:rPr lang="en-US" altLang="en-US" sz="4400" b="1">
                <a:solidFill>
                  <a:srgbClr val="3C8C93"/>
                </a:solidFill>
                <a:latin typeface="Calibri" pitchFamily="34" charset="0"/>
              </a:rPr>
              <a:t>Parameters to Consider</a:t>
            </a:r>
          </a:p>
        </p:txBody>
      </p:sp>
      <p:sp>
        <p:nvSpPr>
          <p:cNvPr id="23555" name="TextBox 1"/>
          <p:cNvSpPr txBox="1">
            <a:spLocks noChangeArrowheads="1"/>
          </p:cNvSpPr>
          <p:nvPr/>
        </p:nvSpPr>
        <p:spPr bwMode="auto">
          <a:xfrm>
            <a:off x="611188" y="1778000"/>
            <a:ext cx="78486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ts val="600"/>
              </a:spcBef>
              <a:defRPr sz="2400">
                <a:solidFill>
                  <a:srgbClr val="000000"/>
                </a:solidFill>
                <a:latin typeface="Arial" charset="0"/>
                <a:ea typeface="ヒラギノ角ゴ Pro W3" charset="0"/>
                <a:cs typeface="ヒラギノ角ゴ Pro W3" charset="0"/>
              </a:defRPr>
            </a:lvl1pPr>
            <a:lvl2pPr eaLnBrk="0" hangingPunct="0">
              <a:spcBef>
                <a:spcPts val="550"/>
              </a:spcBef>
              <a:defRPr sz="2200">
                <a:solidFill>
                  <a:srgbClr val="3C8C93"/>
                </a:solidFill>
                <a:latin typeface="Arial" charset="0"/>
                <a:ea typeface="ヒラギノ角ゴ Pro W3" charset="0"/>
                <a:cs typeface="ヒラギノ角ゴ Pro W3" charset="0"/>
              </a:defRPr>
            </a:lvl2pPr>
            <a:lvl3pPr eaLnBrk="0" hangingPunct="0">
              <a:spcBef>
                <a:spcPts val="600"/>
              </a:spcBef>
              <a:defRPr sz="2400">
                <a:solidFill>
                  <a:srgbClr val="000000"/>
                </a:solidFill>
                <a:latin typeface="Calibri" pitchFamily="34" charset="0"/>
                <a:ea typeface="Calibri" pitchFamily="34" charset="0"/>
                <a:cs typeface="Calibri" pitchFamily="34" charset="0"/>
              </a:defRPr>
            </a:lvl3pPr>
            <a:lvl4pPr eaLnBrk="0" hangingPunct="0">
              <a:spcBef>
                <a:spcPts val="500"/>
              </a:spcBef>
              <a:defRPr sz="2000">
                <a:solidFill>
                  <a:srgbClr val="000000"/>
                </a:solidFill>
                <a:latin typeface="Calibri" pitchFamily="34" charset="0"/>
                <a:ea typeface="Calibri" pitchFamily="34" charset="0"/>
                <a:cs typeface="Calibri" pitchFamily="34" charset="0"/>
              </a:defRPr>
            </a:lvl4pPr>
            <a:lvl5pPr eaLnBrk="0" hangingPunct="0">
              <a:spcBef>
                <a:spcPts val="500"/>
              </a:spcBef>
              <a:defRPr sz="2000">
                <a:solidFill>
                  <a:srgbClr val="000000"/>
                </a:solidFill>
                <a:latin typeface="Calibri" pitchFamily="34" charset="0"/>
                <a:ea typeface="Calibri" pitchFamily="34" charset="0"/>
                <a:cs typeface="Calibri" pitchFamily="34" charset="0"/>
              </a:defRPr>
            </a:lvl5pPr>
            <a:lvl6pPr marL="2514600" indent="-228600" defTabSz="449263"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6pPr>
            <a:lvl7pPr marL="2971800" indent="-228600" defTabSz="449263"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7pPr>
            <a:lvl8pPr marL="3429000" indent="-228600" defTabSz="449263"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8pPr>
            <a:lvl9pPr marL="3886200" indent="-228600" defTabSz="449263"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9pPr>
          </a:lstStyle>
          <a:p>
            <a:pPr eaLnBrk="1" hangingPunct="1">
              <a:spcBef>
                <a:spcPct val="0"/>
              </a:spcBef>
              <a:spcAft>
                <a:spcPts val="1200"/>
              </a:spcAft>
              <a:buFont typeface="Arial" charset="0"/>
              <a:buChar char="•"/>
            </a:pPr>
            <a:r>
              <a:rPr lang="en-GB" altLang="en-US">
                <a:solidFill>
                  <a:schemeClr val="tx1"/>
                </a:solidFill>
                <a:latin typeface="Lucida Grande" pitchFamily="80" charset="0"/>
              </a:rPr>
              <a:t>Temperatures</a:t>
            </a:r>
          </a:p>
          <a:p>
            <a:pPr eaLnBrk="1" hangingPunct="1">
              <a:spcBef>
                <a:spcPct val="0"/>
              </a:spcBef>
              <a:spcAft>
                <a:spcPts val="1200"/>
              </a:spcAft>
              <a:buFont typeface="Arial" charset="0"/>
              <a:buChar char="•"/>
            </a:pPr>
            <a:r>
              <a:rPr lang="en-GB" altLang="en-US">
                <a:solidFill>
                  <a:schemeClr val="tx1"/>
                </a:solidFill>
                <a:latin typeface="Lucida Grande" pitchFamily="80" charset="0"/>
              </a:rPr>
              <a:t>Size of rocket</a:t>
            </a:r>
          </a:p>
          <a:p>
            <a:pPr eaLnBrk="1" hangingPunct="1">
              <a:spcBef>
                <a:spcPct val="0"/>
              </a:spcBef>
              <a:spcAft>
                <a:spcPts val="1200"/>
              </a:spcAft>
              <a:buFont typeface="Arial" charset="0"/>
              <a:buChar char="•"/>
            </a:pPr>
            <a:r>
              <a:rPr lang="en-GB" altLang="en-US">
                <a:solidFill>
                  <a:schemeClr val="tx1"/>
                </a:solidFill>
                <a:latin typeface="Lucida Grande" pitchFamily="80" charset="0"/>
              </a:rPr>
              <a:t>Purpose of mission</a:t>
            </a:r>
          </a:p>
          <a:p>
            <a:pPr eaLnBrk="1" hangingPunct="1">
              <a:spcBef>
                <a:spcPct val="0"/>
              </a:spcBef>
              <a:spcAft>
                <a:spcPts val="1200"/>
              </a:spcAft>
              <a:buFont typeface="Arial" charset="0"/>
              <a:buChar char="•"/>
            </a:pPr>
            <a:r>
              <a:rPr lang="en-GB" altLang="en-US">
                <a:solidFill>
                  <a:schemeClr val="tx1"/>
                </a:solidFill>
                <a:latin typeface="Lucida Grande" pitchFamily="80" charset="0"/>
              </a:rPr>
              <a:t>Weight</a:t>
            </a:r>
          </a:p>
          <a:p>
            <a:pPr eaLnBrk="1" hangingPunct="1">
              <a:spcBef>
                <a:spcPct val="0"/>
              </a:spcBef>
              <a:spcAft>
                <a:spcPts val="1200"/>
              </a:spcAft>
              <a:buFont typeface="Arial" charset="0"/>
              <a:buChar char="•"/>
            </a:pPr>
            <a:r>
              <a:rPr lang="en-GB" altLang="en-US">
                <a:solidFill>
                  <a:schemeClr val="tx1"/>
                </a:solidFill>
                <a:latin typeface="Lucida Grande" pitchFamily="80" charset="0"/>
              </a:rPr>
              <a:t>Thermal conductivity</a:t>
            </a:r>
          </a:p>
          <a:p>
            <a:pPr eaLnBrk="1" hangingPunct="1">
              <a:spcBef>
                <a:spcPct val="0"/>
              </a:spcBef>
              <a:spcAft>
                <a:spcPts val="1200"/>
              </a:spcAft>
              <a:buFont typeface="Arial" charset="0"/>
              <a:buChar char="•"/>
            </a:pPr>
            <a:r>
              <a:rPr lang="en-GB" altLang="en-US">
                <a:solidFill>
                  <a:schemeClr val="tx1"/>
                </a:solidFill>
                <a:latin typeface="Lucida Grande" pitchFamily="80" charset="0"/>
              </a:rPr>
              <a:t>Other instruments</a:t>
            </a:r>
          </a:p>
          <a:p>
            <a:pPr eaLnBrk="1" hangingPunct="1">
              <a:spcBef>
                <a:spcPct val="0"/>
              </a:spcBef>
              <a:spcAft>
                <a:spcPts val="1200"/>
              </a:spcAft>
              <a:buFont typeface="Arial" charset="0"/>
              <a:buChar char="•"/>
            </a:pPr>
            <a:r>
              <a:rPr lang="en-GB" altLang="en-US">
                <a:solidFill>
                  <a:schemeClr val="tx1"/>
                </a:solidFill>
                <a:latin typeface="Lucida Grande" pitchFamily="80" charset="0"/>
              </a:rPr>
              <a:t>Budgets/costs</a:t>
            </a:r>
          </a:p>
        </p:txBody>
      </p:sp>
      <p:sp>
        <p:nvSpPr>
          <p:cNvPr id="23556" name="AutoShape 4" descr="data:image/jpeg;base64,/9j/4AAQSkZJRgABAQAAAQABAAD/2wCEAAkGBxASEBIQEBQPFRAQEhUUEBAVEBAaFRUXFhIWHhYUFhMYHCggGBolHRUVITEhJSorMC4uFx8zODMsNygtLisBCgoKDQ0OFRAQGiwfHR8uNzAsNDAsNywsNzcwLywsLCwvLC0sLCwsLC8sLCwsLCwsLCw0LCwsMSwsLCwsNzMsN//AABEIAKkBKwMBIgACEQEDEQH/xAAcAAEBAAIDAQEAAAAAAAAAAAAABwUGAQMEAgj/xABEEAABAwIDBAcEBwYDCQAAAAABAAIDBBEFEiEGBxMxIkFRYXGBghQjkZIyQlJyoaKxFTNDYoPBJVPRJDRjc3Sys8Lw/8QAGgEBAQADAQEAAAAAAAAAAAAAAAECAwQFBv/EACoRAQACAQIEBQMFAAAAAAAAAAABAhEDBAUSIVExMmGxwUHR8AYTI3Gh/9oADAMBAAIRAxEAPwC4oiICIiAiIgIiICIiAiIgLVduNsRQ8GKOJ1RWVTiKenDg2+UdJ73n6LR/9bUjalEd68E1VizPY3RZ8Ogi4jnyNYOJLKckOZ2ge5rr66INtwrb+dlVHS4pTMp+OQ2GojnEkRe76Mb/ALLj1G/WqA0qBYuS1gdjDHw0UbCG0bq5s9VUyu+u14PRa0kuF7AW7Cs7g2187YQKXE8MnpgB060virIW6XDmjoyuA69LntQWErWse28wyjuJ6mLOP4TDnk+RlyPOyguJ4rimJTyU/tk73sDy+myvijAZ9MWj0dY6dILT6vDJ4niJ8Tw8khrQL5iOeW30uY5ILLju/duraGlJ7JahwA8eEy9x6gp/je8LFKu4lqZGsP8ACh92z8vSPmSvrAt2OL1Vi2nMUZ/iVDuGPk1f+VUfAdxcDbOraiSQ9cUIyM8C83cfKyCV7G48+iroKgOIaJGifU2dG42fm7bAl3iAv1jBJmaD2qW7y931DFhEzqOniZJTZZeIATI5jD7wOlddxGUuNiebQtl3V4z7VhtO9xu9rOFJ9+Pok+YAPmg3FERAREQEREBERAREQEREBERAREQEREBERAREQEREBFpu1u8rD8Pe6GRz5KhoBdDE25bcXAc4kNabWNr31GimGPb8K2S7aOGGBp5PfeSTxF7MHwKC/SSNaC5xAaObiQAPElaZj29TCKW444mkF/d044mvZnHQHm5fnLGdoKyrN6uoml/lc85B4RizR8F58Jw2WplbDAySR7iBljGtr66gWb4lBZjvjkne0Rxspad7sjZpHNfM6+hcxmjQGk63ve1u20y20x9rmuoaczGMTOlrKiUWlqqi5Be9v1WN1DW+Z1W64/u3vlmqHU9FTRsDDJLOBmAAAIZYm5seiCOellM9rZ4ZKyV9M8yRHJaXI5nEcI2h8mR2rczg42OuqDDBfQC5iic5wa0Oc5xsGgEknsAHNbhgm7HFamzuCYGH69QeH8GEZz8EGYwfaTA4wKmdmIPq5R7+OLKxodYZve5w7K4gnokc9Qswd88MRAocNja7k18kl369Wjcxv95ZDAtyUDSHVU0sx55Im8NngXm7j5ZVRcD2KpKUAU8EEJtq8NzSHxkdd34oMHsPtziVU4e2Ye6GF1/9pDsgHjFKczh3tv4KijkvJHhsY5guPa4/2XrAQdVVTtkY+N4uyRrmPHa1wII+BUc3MTupK2vwqU9KKQvZfryHI8+beCfNWhRbb9v7P2ipMQGkNWA2Y9Wlo5CfS6J3pKC0hcrrgddoXYgIiICIiAiIgIiICIiAiIgIiICIiAiIgIiICIiD80b08An/AG3PFGxz31bmSwNaCXPzRi4HeHMf5AL2YFuWxKazqh0NMw9TjxJPkYQPzLeN99I6IUWKRD3lHO0OsbaFwezyzMy/1FS6GqZLFHMw3ZKxr2nuc0EfqoNAwPczhcFnTCWpeP8ANdZnlGy34krE7e7wGYZIMMwinh9oAGfJH0YyRcMbEwDO+2vdpoequLwU2ExRvfIxkbHyuLpHsY0OeT1ueBclUfnduwm0GKSCetLmX+vVPy2B+xCBdvgGgLc8A3IUjLOqpZqh3W1g4cXgSCXHxuFYWwNHV8V2KDA4LsvS0otTQwQjrLGDOfF51PmSssykYOYue06r0IqOAFyiICIiDhTzfjg3Hwt0oF30jxJ6D0ZPKxzelURebEaJk8MkEgvHNG6N47WvaQf1QYDd1jPtWHU8ziC8xhsn32dF/wCLb+a2hRzchWvglrMMm/eU8pcB2kOLJbd12sPqVjQEREBERAREQEREBERAREQEREBERAREQEREBERBg9tsH9sw+pprDNJETH3SN6UZ+ZrVrW5LF+PhbYXX4lHI6Eg8w3RzPgHZfQqCpLsj/h+0dbQ2tDWjiw66X1kbYeqZvpCiqyuUXRW1HDY99icgJsO7vVR3Erla7hmJvnqXZ25WRB0bRZ4tKLF4IcBc5CCDblmWwhSJyyvWazifFyiIqxEREBERAREQRbatv7O2mp6rRsNeAJD3utG/4OELvMqzROuAVNt/ODcXD2VLR7yjlDi4cxHJZr9ezNw3elbVsLjHtdBTz6ZpIml47HgWePmDlBsSLTKbb6N9d7GIX3MzoRIHttdpILrdmhW5BStot4N2toamjMReMZjLlERZNIiIgIiICIiAiIgIiICIiAiIgIiICIiApVvigdT1FBisYOanlDJCBqWtdna3wI4rfWqqtd3g4R7VhtTCBd/DMkQ7XxnM0eZbbzUlYZ6nla9jXtN2vaHNPaCLgr6e0EEHkRYjtC0vdBi/tGFxAm76YmB3bZtiz8jm/BbsqjFTNpqZvEkdbI02fJISdBrlzHnbTRZCmeXNa5wsSAS297X6rrCYzg5klDmh9jkc6z2ta7I7WOW9yWus3kDbKe03ytCwsYyNxGYNsLHqHLnzsLaqdcspxyxjxetFwFyqxEREBERAREQeHGsOZU081M/6E8b43eppF/K91Ktx+KOiirKKcgPo5HPIJ+iLuEnkHsd8ysag22tO+gx+Z8YPDxGneT2dNvvLd4fGHepY2nETLZo6f7mpWneYh2bFScTFaZx5vmkkI7zHK4q6qHbv4c2KU1uTDI4+AheP1IVxWjbeWf7exx/puKx2r8yIiLpeGIiICIiAiIgIiICIiAiIgIiICIiAiIgLgrlEEp2AvQ43X4cdI5veQDq6PSbb0SEf01VgpVvXaaPEKDFWjRjuHNa+oYSQPNj5R5BVNjgQCNQRcHtB61IWXnxKZzI3PaGktF9b2AuLnTnYXNu5YbBaqZ1S81DS1zmlkTCGgjh5S9zQCbtcXmx7Ix4LYXtBBB1BFiO1YisraalY8tDA5oF2sYSbmwaHloNrkt1d2pPdlSfGsR1lmUXXBfKMxBNhcjkTbUjuXYqwEREBERAREQFP97VAwx01SbcSGR8be0tljJcPjG38Vv5U/wB7c3u6dna57/g0D/2WrWnFLO/hdOfd6Uevt1YHdRDevc77ED/xcwf6qvqV7osomqDcZiyMAd13a/EBVRY7eP44dHHLZ3lo7RHsIiLe8gREQEREBERAREQEREBERAREQEREBERAREQarvNwn2nDKhgF3xt40YHPNHrYeIzDzXXurxj2nC6ck3fCDA8nnePRpPi3KfNba4XFjyPMKTbrD7FimIYS6+S/EgBvyYdPMxvj+QqKrSwmI4KJJmyZYzlLXhzi+4cBY3a22dpAZoSNWArNrx4tI9sTnMNiLEutybmGY8jybc8jySSLTWcxOH1RgMDIc2ZzWDUjUgWFz2L1LW9mpJDNKZTme/Q2eHhnCsAM7RYZi5zg3TwWyJC3rFZwIiKsRERAREQFK97M96iJn2Ir/M4/6KplRjeRU56+UfYDG/BgP6krm3U4o9rgNObdxPaJn4YTYvGDT4xTNNxHUxuhceq7jdh+ZjW+pfoGN1wCvz9tdg7m4NQYjGLS09TJd3Y18x4ZPg+NnzlW7ZrEm1NLDO36MsbXj1C5HkbjyW3SjFIhxcSvz7rVn19ujKoiLY4hERAREQEREBERAREQEREBERAREQEREBERAUl3mXocYw7FG3DHnhzm+lm6G/jHI4/01Wlpe9zCPacKnsLvp7Ts016F84HiwuUlYbm0o4X0K1fdljHtWF00hN3sZwZCeZdF0ST42DvUtpVR8taAABYAcgF9IiAiIgIiICIiDgqB7VVGesqX9RmeB4BxA/QK9vX52rI3OedQXSPsO9znafiVybqfLD6P9OxEX1b9oj8/xV4sBFTgApCNZqMFunKQjOw+TrFa/uGxcvon0r9H0srm5SdQ2TpC/ZZxkHkqXh8HDhjj/wAuNrflaB/ZRzCh+zdqZ6flDXguj7LyAyN/OJW+YXVXpEPA1bc17W7ytiLhpuLrlVrEREBERAREQEREBERAREQEREBERAREQEREBfE0Yc0tcLtcCHDtBFiF9ogku5yU0lbiOESHWKQyRAnmGODSfNphd5lVpSLbv/D9oKDERcRVVopyBppZjr+mRjv6argUhZcoiKoIiICIiAiIg82Iy5IZH/Zjcfg0qF4JFxK6mjPIzs0P8rsx/wC1WTa2qDKOe5ALo3NaCRcki1gOtRHDsdioqiOsma97YS4hjS0Euc0tGrjYC7lya/XUpD6LhE8m03Op6fE/d+hlI9/NA6M0WKRD3lNKGON/5s8V+7M0j1rxy7c7QV+mH0gp4ibCVzQTbt4kwDPg0pS7sq2reJMVrJZdQXQse9w72h7rBoPLotC6nzuFawWtbNBHK36MjGvHg5oI/Ve9ePDaURsDAAA0ANaOQAFgAvYqCIiAiIgIiICIiAiIgIiICIiAiIgIiICIiAiIg0LfVg/tGFveB06R7Z2+Au1/5Xk+kLObv8Y9rw2lnJu8xhkp/wCJGcr/AIlpPms3WUzZY3xPF2SMcxw7nCx/VS7cnUugkr8KlJz00xewHrAdkeR3Xax3rU+q/RV0RFUEWOxbHaSlF6maGK/IPeAT4N5nyC0bF98NIw5KSKaoeTZpPu2k91wXH5VMwuJUpePEsVp6dueoliiZ9qSRrQfC51UrkxbaSv8A3bW0kTuRtkNvvOzPPkAuzDt1Wd/FraiaeQ88txfuL3XcfKyZMMxje93D4rtgEtQ/kMoyMv8AfdqfIFa1LtPtLXm1LC2khPJ5ZlNv+ZMCT4tYqJg2x1JTW4MMTD9vLd/m91z+Kz0dI0dSdToilRsDVxMdXVdTLUVDfos6bgM/RJzvN9A48gAstu1wbiVUr5WaQx2GdnJ7njlcaOAafit+22AFBPyF2tH52ro3f0+WjbJYZp3vlOn2nG34ALTamdWJ7Q9fR3E6fDtSmPNbHtLOR0bQu8NA5L6Rb3jiIiAiIgIiICIiAiIgIiICIiAiIgIiICIiAiIgIiICkG1jxhm0VPXm4p6uMicgE8mZH6Ds9y7yVeUv39f7rS/9Qf8AxOUlYMT3wRl3DoKaad50aX3aD3hjQXH8FjXv2kr/AKTxSRH6o92benNIfMhdu5z9xJ94qkUv9lBPsJ3Sw5s9TJNO92rrHICe83LnfMt5wjZempxaGKKPtLWDMfF3MrON5LkK4MumOmaOpdwC5RVBERBj8eomzU8kTgXBw+iDYkggj8V34fRshijhjFmRNDGC5OgGmvWvQ5Apjrllz25eXPTxcoiKsRERAREQEREBERAREQEREH//2Q=="/>
          <p:cNvSpPr>
            <a:spLocks noChangeAspect="1" noChangeArrowheads="1"/>
          </p:cNvSpPr>
          <p:nvPr/>
        </p:nvSpPr>
        <p:spPr bwMode="auto">
          <a:xfrm>
            <a:off x="176213" y="-1371600"/>
            <a:ext cx="504825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3557" name="AutoShape 6" descr="data:image/jpeg;base64,/9j/4AAQSkZJRgABAQAAAQABAAD/2wCEAAkGBxASEBIQEBQPFRAQEhUUEBAVEBAaFRUXFhIWHhYUFhMYHCggGBolHRUVITEhJSorMC4uFx8zODMsNygtLisBCgoKDQ0OFRAQGiwfHR8uNzAsNDAsNywsNzcwLywsLCwvLC0sLCwsLC8sLCwsLCwsLCw0LCwsMSwsLCwsNzMsN//AABEIAKkBKwMBIgACEQEDEQH/xAAcAAEBAAIDAQEAAAAAAAAAAAAABwUGAQMEAgj/xABEEAABAwIDBAcEBwYDCQAAAAABAAIDBBEFEiEGBxMxIkFRYXGBghQjkZIyQlJyoaKxFTNDYoPBJVPRJDRjc3Sys8Lw/8QAGgEBAQADAQEAAAAAAAAAAAAAAAECAwQFBv/EACoRAQACAQIEBQMFAAAAAAAAAAABAhEDBAUSIVExMmGxwUHR8AYTI3Gh/9oADAMBAAIRAxEAPwC4oiICIiAiIgIiICIiAiIgLVduNsRQ8GKOJ1RWVTiKenDg2+UdJ73n6LR/9bUjalEd68E1VizPY3RZ8Ogi4jnyNYOJLKckOZ2ge5rr66INtwrb+dlVHS4pTMp+OQ2GojnEkRe76Mb/ALLj1G/WqA0qBYuS1gdjDHw0UbCG0bq5s9VUyu+u14PRa0kuF7AW7Cs7g2187YQKXE8MnpgB060virIW6XDmjoyuA69LntQWErWse28wyjuJ6mLOP4TDnk+RlyPOyguJ4rimJTyU/tk73sDy+myvijAZ9MWj0dY6dILT6vDJ4niJ8Tw8khrQL5iOeW30uY5ILLju/duraGlJ7JahwA8eEy9x6gp/je8LFKu4lqZGsP8ACh92z8vSPmSvrAt2OL1Vi2nMUZ/iVDuGPk1f+VUfAdxcDbOraiSQ9cUIyM8C83cfKyCV7G48+iroKgOIaJGifU2dG42fm7bAl3iAv1jBJmaD2qW7y931DFhEzqOniZJTZZeIATI5jD7wOlddxGUuNiebQtl3V4z7VhtO9xu9rOFJ9+Pok+YAPmg3FERAREQEREBERAREQEREBERAREQEREBERAREQEREBFpu1u8rD8Pe6GRz5KhoBdDE25bcXAc4kNabWNr31GimGPb8K2S7aOGGBp5PfeSTxF7MHwKC/SSNaC5xAaObiQAPElaZj29TCKW444mkF/d044mvZnHQHm5fnLGdoKyrN6uoml/lc85B4RizR8F58Jw2WplbDAySR7iBljGtr66gWb4lBZjvjkne0Rxspad7sjZpHNfM6+hcxmjQGk63ve1u20y20x9rmuoaczGMTOlrKiUWlqqi5Be9v1WN1DW+Z1W64/u3vlmqHU9FTRsDDJLOBmAAAIZYm5seiCOellM9rZ4ZKyV9M8yRHJaXI5nEcI2h8mR2rczg42OuqDDBfQC5iic5wa0Oc5xsGgEknsAHNbhgm7HFamzuCYGH69QeH8GEZz8EGYwfaTA4wKmdmIPq5R7+OLKxodYZve5w7K4gnokc9Qswd88MRAocNja7k18kl369Wjcxv95ZDAtyUDSHVU0sx55Im8NngXm7j5ZVRcD2KpKUAU8EEJtq8NzSHxkdd34oMHsPtziVU4e2Ye6GF1/9pDsgHjFKczh3tv4KijkvJHhsY5guPa4/2XrAQdVVTtkY+N4uyRrmPHa1wII+BUc3MTupK2vwqU9KKQvZfryHI8+beCfNWhRbb9v7P2ipMQGkNWA2Y9Wlo5CfS6J3pKC0hcrrgddoXYgIiICIiAiIgIiICIiAiIgIiICIiAiIgIiICIiD80b08An/AG3PFGxz31bmSwNaCXPzRi4HeHMf5AL2YFuWxKazqh0NMw9TjxJPkYQPzLeN99I6IUWKRD3lHO0OsbaFwezyzMy/1FS6GqZLFHMw3ZKxr2nuc0EfqoNAwPczhcFnTCWpeP8ANdZnlGy34krE7e7wGYZIMMwinh9oAGfJH0YyRcMbEwDO+2vdpoequLwU2ExRvfIxkbHyuLpHsY0OeT1ueBclUfnduwm0GKSCetLmX+vVPy2B+xCBdvgGgLc8A3IUjLOqpZqh3W1g4cXgSCXHxuFYWwNHV8V2KDA4LsvS0otTQwQjrLGDOfF51PmSssykYOYue06r0IqOAFyiICIiDhTzfjg3Hwt0oF30jxJ6D0ZPKxzelURebEaJk8MkEgvHNG6N47WvaQf1QYDd1jPtWHU8ziC8xhsn32dF/wCLb+a2hRzchWvglrMMm/eU8pcB2kOLJbd12sPqVjQEREBERAREQEREBERAREQEREBERAREQEREBERBg9tsH9sw+pprDNJETH3SN6UZ+ZrVrW5LF+PhbYXX4lHI6Eg8w3RzPgHZfQqCpLsj/h+0dbQ2tDWjiw66X1kbYeqZvpCiqyuUXRW1HDY99icgJsO7vVR3Erla7hmJvnqXZ25WRB0bRZ4tKLF4IcBc5CCDblmWwhSJyyvWazifFyiIqxEREBERAREQRbatv7O2mp6rRsNeAJD3utG/4OELvMqzROuAVNt/ODcXD2VLR7yjlDi4cxHJZr9ezNw3elbVsLjHtdBTz6ZpIml47HgWePmDlBsSLTKbb6N9d7GIX3MzoRIHttdpILrdmhW5BStot4N2toamjMReMZjLlERZNIiIgIiICIiAiIgIiICIiAiIgIiICIiApVvigdT1FBisYOanlDJCBqWtdna3wI4rfWqqtd3g4R7VhtTCBd/DMkQ7XxnM0eZbbzUlYZ6nla9jXtN2vaHNPaCLgr6e0EEHkRYjtC0vdBi/tGFxAm76YmB3bZtiz8jm/BbsqjFTNpqZvEkdbI02fJISdBrlzHnbTRZCmeXNa5wsSAS297X6rrCYzg5klDmh9jkc6z2ta7I7WOW9yWus3kDbKe03ytCwsYyNxGYNsLHqHLnzsLaqdcspxyxjxetFwFyqxEREBERAREQeHGsOZU081M/6E8b43eppF/K91Ktx+KOiirKKcgPo5HPIJ+iLuEnkHsd8ysag22tO+gx+Z8YPDxGneT2dNvvLd4fGHepY2nETLZo6f7mpWneYh2bFScTFaZx5vmkkI7zHK4q6qHbv4c2KU1uTDI4+AheP1IVxWjbeWf7exx/puKx2r8yIiLpeGIiICIiAiIgIiICIiAiIgIiICIiAiIgLgrlEEp2AvQ43X4cdI5veQDq6PSbb0SEf01VgpVvXaaPEKDFWjRjuHNa+oYSQPNj5R5BVNjgQCNQRcHtB61IWXnxKZzI3PaGktF9b2AuLnTnYXNu5YbBaqZ1S81DS1zmlkTCGgjh5S9zQCbtcXmx7Ix4LYXtBBB1BFiO1YisraalY8tDA5oF2sYSbmwaHloNrkt1d2pPdlSfGsR1lmUXXBfKMxBNhcjkTbUjuXYqwEREBERAREQFP97VAwx01SbcSGR8be0tljJcPjG38Vv5U/wB7c3u6dna57/g0D/2WrWnFLO/hdOfd6Uevt1YHdRDevc77ED/xcwf6qvqV7osomqDcZiyMAd13a/EBVRY7eP44dHHLZ3lo7RHsIiLe8gREQEREBERAREQEREBERAREQEREBERAREQarvNwn2nDKhgF3xt40YHPNHrYeIzDzXXurxj2nC6ck3fCDA8nnePRpPi3KfNba4XFjyPMKTbrD7FimIYS6+S/EgBvyYdPMxvj+QqKrSwmI4KJJmyZYzlLXhzi+4cBY3a22dpAZoSNWArNrx4tI9sTnMNiLEutybmGY8jybc8jySSLTWcxOH1RgMDIc2ZzWDUjUgWFz2L1LW9mpJDNKZTme/Q2eHhnCsAM7RYZi5zg3TwWyJC3rFZwIiKsRERAREQFK97M96iJn2Ir/M4/6KplRjeRU56+UfYDG/BgP6krm3U4o9rgNObdxPaJn4YTYvGDT4xTNNxHUxuhceq7jdh+ZjW+pfoGN1wCvz9tdg7m4NQYjGLS09TJd3Y18x4ZPg+NnzlW7ZrEm1NLDO36MsbXj1C5HkbjyW3SjFIhxcSvz7rVn19ujKoiLY4hERAREQEREBERAREQEREBERAREQEREBERAUl3mXocYw7FG3DHnhzm+lm6G/jHI4/01Wlpe9zCPacKnsLvp7Ts016F84HiwuUlYbm0o4X0K1fdljHtWF00hN3sZwZCeZdF0ST42DvUtpVR8taAABYAcgF9IiAiIgIiICIiDgqB7VVGesqX9RmeB4BxA/QK9vX52rI3OedQXSPsO9znafiVybqfLD6P9OxEX1b9oj8/xV4sBFTgApCNZqMFunKQjOw+TrFa/uGxcvon0r9H0srm5SdQ2TpC/ZZxkHkqXh8HDhjj/wAuNrflaB/ZRzCh+zdqZ6flDXguj7LyAyN/OJW+YXVXpEPA1bc17W7ytiLhpuLrlVrEREBERAREQEREBERAREQEREBERAREQEREBfE0Yc0tcLtcCHDtBFiF9ogku5yU0lbiOESHWKQyRAnmGODSfNphd5lVpSLbv/D9oKDERcRVVopyBppZjr+mRjv6argUhZcoiKoIiICIiAiIg82Iy5IZH/Zjcfg0qF4JFxK6mjPIzs0P8rsx/wC1WTa2qDKOe5ALo3NaCRcki1gOtRHDsdioqiOsma97YS4hjS0Euc0tGrjYC7lya/XUpD6LhE8m03Op6fE/d+hlI9/NA6M0WKRD3lNKGON/5s8V+7M0j1rxy7c7QV+mH0gp4ibCVzQTbt4kwDPg0pS7sq2reJMVrJZdQXQse9w72h7rBoPLotC6nzuFawWtbNBHK36MjGvHg5oI/Ve9ePDaURsDAAA0ANaOQAFgAvYqCIiAiIgIiICIiAiIgIiICIiAiIgIiICIiAiIg0LfVg/tGFveB06R7Z2+Au1/5Xk+kLObv8Y9rw2lnJu8xhkp/wCJGcr/AIlpPms3WUzZY3xPF2SMcxw7nCx/VS7cnUugkr8KlJz00xewHrAdkeR3Xax3rU+q/RV0RFUEWOxbHaSlF6maGK/IPeAT4N5nyC0bF98NIw5KSKaoeTZpPu2k91wXH5VMwuJUpePEsVp6dueoliiZ9qSRrQfC51UrkxbaSv8A3bW0kTuRtkNvvOzPPkAuzDt1Wd/FraiaeQ88txfuL3XcfKyZMMxje93D4rtgEtQ/kMoyMv8AfdqfIFa1LtPtLXm1LC2khPJ5ZlNv+ZMCT4tYqJg2x1JTW4MMTD9vLd/m91z+Kz0dI0dSdToilRsDVxMdXVdTLUVDfos6bgM/RJzvN9A48gAstu1wbiVUr5WaQx2GdnJ7njlcaOAafit+22AFBPyF2tH52ro3f0+WjbJYZp3vlOn2nG34ALTamdWJ7Q9fR3E6fDtSmPNbHtLOR0bQu8NA5L6Rb3jiIiAiIgIiICIiAiIgIiICIiAiIgIiICIiAiIgIiICkG1jxhm0VPXm4p6uMicgE8mZH6Ds9y7yVeUv39f7rS/9Qf8AxOUlYMT3wRl3DoKaad50aX3aD3hjQXH8FjXv2kr/AKTxSRH6o92benNIfMhdu5z9xJ94qkUv9lBPsJ3Sw5s9TJNO92rrHICe83LnfMt5wjZempxaGKKPtLWDMfF3MrON5LkK4MumOmaOpdwC5RVBERBj8eomzU8kTgXBw+iDYkggj8V34fRshijhjFmRNDGC5OgGmvWvQ5Apjrllz25eXPTxcoiKsRERAREQEREBERAREQEREH//2Q=="/>
          <p:cNvSpPr>
            <a:spLocks noChangeAspect="1" noChangeArrowheads="1"/>
          </p:cNvSpPr>
          <p:nvPr/>
        </p:nvSpPr>
        <p:spPr bwMode="auto">
          <a:xfrm>
            <a:off x="328613" y="-1219200"/>
            <a:ext cx="504825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pic>
        <p:nvPicPr>
          <p:cNvPr id="23558" name="Picture 2" descr="http://www.pulsamerica.co.uk/wp-content/uploads/2013/08/Satellit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8938" y="1778000"/>
            <a:ext cx="4770437" cy="357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ext Box 1"/>
          <p:cNvSpPr txBox="1">
            <a:spLocks noChangeArrowheads="1"/>
          </p:cNvSpPr>
          <p:nvPr/>
        </p:nvSpPr>
        <p:spPr bwMode="auto">
          <a:xfrm>
            <a:off x="0" y="-27384"/>
            <a:ext cx="91440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en-US" altLang="en-US" sz="4400" b="1" dirty="0">
                <a:solidFill>
                  <a:srgbClr val="3C8C93"/>
                </a:solidFill>
                <a:latin typeface="Calibri" pitchFamily="34" charset="0"/>
              </a:rPr>
              <a:t>Your Challenge!</a:t>
            </a:r>
          </a:p>
        </p:txBody>
      </p:sp>
      <p:sp>
        <p:nvSpPr>
          <p:cNvPr id="2" name="TextBox 1"/>
          <p:cNvSpPr txBox="1">
            <a:spLocks noChangeArrowheads="1"/>
          </p:cNvSpPr>
          <p:nvPr/>
        </p:nvSpPr>
        <p:spPr bwMode="auto">
          <a:xfrm>
            <a:off x="176214" y="976660"/>
            <a:ext cx="8967786"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GB" altLang="en-US" dirty="0">
                <a:solidFill>
                  <a:schemeClr val="tx1"/>
                </a:solidFill>
              </a:rPr>
              <a:t>In groups of 2 or 3…</a:t>
            </a:r>
          </a:p>
          <a:p>
            <a:endParaRPr lang="en-GB" altLang="en-US" sz="800" dirty="0">
              <a:solidFill>
                <a:schemeClr val="tx1"/>
              </a:solidFill>
            </a:endParaRPr>
          </a:p>
          <a:p>
            <a:r>
              <a:rPr lang="en-GB" altLang="en-US" dirty="0">
                <a:solidFill>
                  <a:schemeClr val="tx1"/>
                </a:solidFill>
              </a:rPr>
              <a:t>You have approximately:</a:t>
            </a:r>
          </a:p>
          <a:p>
            <a:pPr marL="1085850" lvl="1" indent="-342900">
              <a:buFont typeface="Arial" panose="020B0604020202020204" pitchFamily="34" charset="0"/>
              <a:buChar char="•"/>
            </a:pPr>
            <a:r>
              <a:rPr lang="en-GB" altLang="en-US" dirty="0">
                <a:solidFill>
                  <a:schemeClr val="tx1"/>
                </a:solidFill>
              </a:rPr>
              <a:t>5 minutes to look at materials and design your insulation</a:t>
            </a:r>
          </a:p>
          <a:p>
            <a:pPr marL="1085850" lvl="1" indent="-342900">
              <a:buFont typeface="Arial" panose="020B0604020202020204" pitchFamily="34" charset="0"/>
              <a:buChar char="•"/>
            </a:pPr>
            <a:r>
              <a:rPr lang="en-GB" altLang="en-US" dirty="0">
                <a:solidFill>
                  <a:schemeClr val="tx1"/>
                </a:solidFill>
              </a:rPr>
              <a:t>20 minutes to construct your insulation jacket</a:t>
            </a:r>
          </a:p>
          <a:p>
            <a:pPr marL="1085850" lvl="1" indent="-342900">
              <a:buFont typeface="Arial" panose="020B0604020202020204" pitchFamily="34" charset="0"/>
              <a:buChar char="•"/>
            </a:pPr>
            <a:r>
              <a:rPr lang="en-GB" altLang="en-US" dirty="0">
                <a:solidFill>
                  <a:schemeClr val="tx1"/>
                </a:solidFill>
              </a:rPr>
              <a:t>10 minutes testing time</a:t>
            </a:r>
          </a:p>
        </p:txBody>
      </p:sp>
      <p:sp>
        <p:nvSpPr>
          <p:cNvPr id="4" name="TextBox 3"/>
          <p:cNvSpPr txBox="1">
            <a:spLocks noChangeArrowheads="1"/>
          </p:cNvSpPr>
          <p:nvPr/>
        </p:nvSpPr>
        <p:spPr bwMode="auto">
          <a:xfrm>
            <a:off x="176214" y="3173214"/>
            <a:ext cx="886028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GB" altLang="en-US" dirty="0">
                <a:solidFill>
                  <a:schemeClr val="tx1"/>
                </a:solidFill>
              </a:rPr>
              <a:t>At the end you will give a 1 minute presentation to the rest of the groups on what you did, why and your results</a:t>
            </a:r>
          </a:p>
        </p:txBody>
      </p:sp>
      <p:sp>
        <p:nvSpPr>
          <p:cNvPr id="25606" name="AutoShape 4" descr="data:image/jpeg;base64,/9j/4AAQSkZJRgABAQAAAQABAAD/2wCEAAkGBxASEBIQEBQPFRAQEhUUEBAVEBAaFRUXFhIWHhYUFhMYHCggGBolHRUVITEhJSorMC4uFx8zODMsNygtLisBCgoKDQ0OFRAQGiwfHR8uNzAsNDAsNywsNzcwLywsLCwvLC0sLCwsLC8sLCwsLCwsLCw0LCwsMSwsLCwsNzMsN//AABEIAKkBKwMBIgACEQEDEQH/xAAcAAEBAAIDAQEAAAAAAAAAAAAABwUGAQMEAgj/xABEEAABAwIDBAcEBwYDCQAAAAABAAIDBBEFEiEGBxMxIkFRYXGBghQjkZIyQlJyoaKxFTNDYoPBJVPRJDRjc3Sys8Lw/8QAGgEBAQADAQEAAAAAAAAAAAAAAAECAwQFBv/EACoRAQACAQIEBQMFAAAAAAAAAAABAhEDBAUSIVExMmGxwUHR8AYTI3Gh/9oADAMBAAIRAxEAPwC4oiICIiAiIgIiICIiAiIgLVduNsRQ8GKOJ1RWVTiKenDg2+UdJ73n6LR/9bUjalEd68E1VizPY3RZ8Ogi4jnyNYOJLKckOZ2ge5rr66INtwrb+dlVHS4pTMp+OQ2GojnEkRe76Mb/ALLj1G/WqA0qBYuS1gdjDHw0UbCG0bq5s9VUyu+u14PRa0kuF7AW7Cs7g2187YQKXE8MnpgB060virIW6XDmjoyuA69LntQWErWse28wyjuJ6mLOP4TDnk+RlyPOyguJ4rimJTyU/tk73sDy+myvijAZ9MWj0dY6dILT6vDJ4niJ8Tw8khrQL5iOeW30uY5ILLju/duraGlJ7JahwA8eEy9x6gp/je8LFKu4lqZGsP8ACh92z8vSPmSvrAt2OL1Vi2nMUZ/iVDuGPk1f+VUfAdxcDbOraiSQ9cUIyM8C83cfKyCV7G48+iroKgOIaJGifU2dG42fm7bAl3iAv1jBJmaD2qW7y931DFhEzqOniZJTZZeIATI5jD7wOlddxGUuNiebQtl3V4z7VhtO9xu9rOFJ9+Pok+YAPmg3FERAREQEREBERAREQEREBERAREQEREBERAREQEREBFpu1u8rD8Pe6GRz5KhoBdDE25bcXAc4kNabWNr31GimGPb8K2S7aOGGBp5PfeSTxF7MHwKC/SSNaC5xAaObiQAPElaZj29TCKW444mkF/d044mvZnHQHm5fnLGdoKyrN6uoml/lc85B4RizR8F58Jw2WplbDAySR7iBljGtr66gWb4lBZjvjkne0Rxspad7sjZpHNfM6+hcxmjQGk63ve1u20y20x9rmuoaczGMTOlrKiUWlqqi5Be9v1WN1DW+Z1W64/u3vlmqHU9FTRsDDJLOBmAAAIZYm5seiCOellM9rZ4ZKyV9M8yRHJaXI5nEcI2h8mR2rczg42OuqDDBfQC5iic5wa0Oc5xsGgEknsAHNbhgm7HFamzuCYGH69QeH8GEZz8EGYwfaTA4wKmdmIPq5R7+OLKxodYZve5w7K4gnokc9Qswd88MRAocNja7k18kl369Wjcxv95ZDAtyUDSHVU0sx55Im8NngXm7j5ZVRcD2KpKUAU8EEJtq8NzSHxkdd34oMHsPtziVU4e2Ye6GF1/9pDsgHjFKczh3tv4KijkvJHhsY5guPa4/2XrAQdVVTtkY+N4uyRrmPHa1wII+BUc3MTupK2vwqU9KKQvZfryHI8+beCfNWhRbb9v7P2ipMQGkNWA2Y9Wlo5CfS6J3pKC0hcrrgddoXYgIiICIiAiIgIiICIiAiIgIiICIiAiIgIiICIiD80b08An/AG3PFGxz31bmSwNaCXPzRi4HeHMf5AL2YFuWxKazqh0NMw9TjxJPkYQPzLeN99I6IUWKRD3lHO0OsbaFwezyzMy/1FS6GqZLFHMw3ZKxr2nuc0EfqoNAwPczhcFnTCWpeP8ANdZnlGy34krE7e7wGYZIMMwinh9oAGfJH0YyRcMbEwDO+2vdpoequLwU2ExRvfIxkbHyuLpHsY0OeT1ueBclUfnduwm0GKSCetLmX+vVPy2B+xCBdvgGgLc8A3IUjLOqpZqh3W1g4cXgSCXHxuFYWwNHV8V2KDA4LsvS0otTQwQjrLGDOfF51PmSssykYOYue06r0IqOAFyiICIiDhTzfjg3Hwt0oF30jxJ6D0ZPKxzelURebEaJk8MkEgvHNG6N47WvaQf1QYDd1jPtWHU8ziC8xhsn32dF/wCLb+a2hRzchWvglrMMm/eU8pcB2kOLJbd12sPqVjQEREBERAREQEREBERAREQEREBERAREQEREBERBg9tsH9sw+pprDNJETH3SN6UZ+ZrVrW5LF+PhbYXX4lHI6Eg8w3RzPgHZfQqCpLsj/h+0dbQ2tDWjiw66X1kbYeqZvpCiqyuUXRW1HDY99icgJsO7vVR3Erla7hmJvnqXZ25WRB0bRZ4tKLF4IcBc5CCDblmWwhSJyyvWazifFyiIqxEREBERAREQRbatv7O2mp6rRsNeAJD3utG/4OELvMqzROuAVNt/ODcXD2VLR7yjlDi4cxHJZr9ezNw3elbVsLjHtdBTz6ZpIml47HgWePmDlBsSLTKbb6N9d7GIX3MzoRIHttdpILrdmhW5BStot4N2toamjMReMZjLlERZNIiIgIiICIiAiIgIiICIiAiIgIiICIiApVvigdT1FBisYOanlDJCBqWtdna3wI4rfWqqtd3g4R7VhtTCBd/DMkQ7XxnM0eZbbzUlYZ6nla9jXtN2vaHNPaCLgr6e0EEHkRYjtC0vdBi/tGFxAm76YmB3bZtiz8jm/BbsqjFTNpqZvEkdbI02fJISdBrlzHnbTRZCmeXNa5wsSAS297X6rrCYzg5klDmh9jkc6z2ta7I7WOW9yWus3kDbKe03ytCwsYyNxGYNsLHqHLnzsLaqdcspxyxjxetFwFyqxEREBERAREQeHGsOZU081M/6E8b43eppF/K91Ktx+KOiirKKcgPo5HPIJ+iLuEnkHsd8ysag22tO+gx+Z8YPDxGneT2dNvvLd4fGHepY2nETLZo6f7mpWneYh2bFScTFaZx5vmkkI7zHK4q6qHbv4c2KU1uTDI4+AheP1IVxWjbeWf7exx/puKx2r8yIiLpeGIiICIiAiIgIiICIiAiIgIiICIiAiIgLgrlEEp2AvQ43X4cdI5veQDq6PSbb0SEf01VgpVvXaaPEKDFWjRjuHNa+oYSQPNj5R5BVNjgQCNQRcHtB61IWXnxKZzI3PaGktF9b2AuLnTnYXNu5YbBaqZ1S81DS1zmlkTCGgjh5S9zQCbtcXmx7Ix4LYXtBBB1BFiO1YisraalY8tDA5oF2sYSbmwaHloNrkt1d2pPdlSfGsR1lmUXXBfKMxBNhcjkTbUjuXYqwEREBERAREQFP97VAwx01SbcSGR8be0tljJcPjG38Vv5U/wB7c3u6dna57/g0D/2WrWnFLO/hdOfd6Uevt1YHdRDevc77ED/xcwf6qvqV7osomqDcZiyMAd13a/EBVRY7eP44dHHLZ3lo7RHsIiLe8gREQEREBERAREQEREBERAREQEREBERAREQarvNwn2nDKhgF3xt40YHPNHrYeIzDzXXurxj2nC6ck3fCDA8nnePRpPi3KfNba4XFjyPMKTbrD7FimIYS6+S/EgBvyYdPMxvj+QqKrSwmI4KJJmyZYzlLXhzi+4cBY3a22dpAZoSNWArNrx4tI9sTnMNiLEutybmGY8jybc8jySSLTWcxOH1RgMDIc2ZzWDUjUgWFz2L1LW9mpJDNKZTme/Q2eHhnCsAM7RYZi5zg3TwWyJC3rFZwIiKsRERAREQFK97M96iJn2Ir/M4/6KplRjeRU56+UfYDG/BgP6krm3U4o9rgNObdxPaJn4YTYvGDT4xTNNxHUxuhceq7jdh+ZjW+pfoGN1wCvz9tdg7m4NQYjGLS09TJd3Y18x4ZPg+NnzlW7ZrEm1NLDO36MsbXj1C5HkbjyW3SjFIhxcSvz7rVn19ujKoiLY4hERAREQEREBERAREQEREBERAREQEREBERAUl3mXocYw7FG3DHnhzm+lm6G/jHI4/01Wlpe9zCPacKnsLvp7Ts016F84HiwuUlYbm0o4X0K1fdljHtWF00hN3sZwZCeZdF0ST42DvUtpVR8taAABYAcgF9IiAiIgIiICIiDgqB7VVGesqX9RmeB4BxA/QK9vX52rI3OedQXSPsO9znafiVybqfLD6P9OxEX1b9oj8/xV4sBFTgApCNZqMFunKQjOw+TrFa/uGxcvon0r9H0srm5SdQ2TpC/ZZxkHkqXh8HDhjj/wAuNrflaB/ZRzCh+zdqZ6flDXguj7LyAyN/OJW+YXVXpEPA1bc17W7ytiLhpuLrlVrEREBERAREQEREBERAREQEREBERAREQEREBfE0Yc0tcLtcCHDtBFiF9ogku5yU0lbiOESHWKQyRAnmGODSfNphd5lVpSLbv/D9oKDERcRVVopyBppZjr+mRjv6argUhZcoiKoIiICIiAiIg82Iy5IZH/Zjcfg0qF4JFxK6mjPIzs0P8rsx/wC1WTa2qDKOe5ALo3NaCRcki1gOtRHDsdioqiOsma97YS4hjS0Euc0tGrjYC7lya/XUpD6LhE8m03Op6fE/d+hlI9/NA6M0WKRD3lNKGON/5s8V+7M0j1rxy7c7QV+mH0gp4ibCVzQTbt4kwDPg0pS7sq2reJMVrJZdQXQse9w72h7rBoPLotC6nzuFawWtbNBHK36MjGvHg5oI/Ve9ePDaURsDAAA0ANaOQAFgAvYqCIiAiIgIiICIiAiIgIiICIiAiIgIiICIiAiIg0LfVg/tGFveB06R7Z2+Au1/5Xk+kLObv8Y9rw2lnJu8xhkp/wCJGcr/AIlpPms3WUzZY3xPF2SMcxw7nCx/VS7cnUugkr8KlJz00xewHrAdkeR3Xax3rU+q/RV0RFUEWOxbHaSlF6maGK/IPeAT4N5nyC0bF98NIw5KSKaoeTZpPu2k91wXH5VMwuJUpePEsVp6dueoliiZ9qSRrQfC51UrkxbaSv8A3bW0kTuRtkNvvOzPPkAuzDt1Wd/FraiaeQ88txfuL3XcfKyZMMxje93D4rtgEtQ/kMoyMv8AfdqfIFa1LtPtLXm1LC2khPJ5ZlNv+ZMCT4tYqJg2x1JTW4MMTD9vLd/m91z+Kz0dI0dSdToilRsDVxMdXVdTLUVDfos6bgM/RJzvN9A48gAstu1wbiVUr5WaQx2GdnJ7njlcaOAafit+22AFBPyF2tH52ro3f0+WjbJYZp3vlOn2nG34ALTamdWJ7Q9fR3E6fDtSmPNbHtLOR0bQu8NA5L6Rb3jiIiAiIgIiICIiAiIgIiICIiAiIgIiICIiAiIgIiICkG1jxhm0VPXm4p6uMicgE8mZH6Ds9y7yVeUv39f7rS/9Qf8AxOUlYMT3wRl3DoKaad50aX3aD3hjQXH8FjXv2kr/AKTxSRH6o92benNIfMhdu5z9xJ94qkUv9lBPsJ3Sw5s9TJNO92rrHICe83LnfMt5wjZempxaGKKPtLWDMfF3MrON5LkK4MumOmaOpdwC5RVBERBj8eomzU8kTgXBw+iDYkggj8V34fRshijhjFmRNDGC5OgGmvWvQ5Apjrllz25eXPTxcoiKsRERAREQEREBERAREQEREH//2Q=="/>
          <p:cNvSpPr>
            <a:spLocks noChangeAspect="1" noChangeArrowheads="1"/>
          </p:cNvSpPr>
          <p:nvPr/>
        </p:nvSpPr>
        <p:spPr bwMode="auto">
          <a:xfrm>
            <a:off x="176213" y="-1371600"/>
            <a:ext cx="504825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5607" name="AutoShape 6" descr="data:image/jpeg;base64,/9j/4AAQSkZJRgABAQAAAQABAAD/2wCEAAkGBxASEBIQEBQPFRAQEhUUEBAVEBAaFRUXFhIWHhYUFhMYHCggGBolHRUVITEhJSorMC4uFx8zODMsNygtLisBCgoKDQ0OFRAQGiwfHR8uNzAsNDAsNywsNzcwLywsLCwvLC0sLCwsLC8sLCwsLCwsLCw0LCwsMSwsLCwsNzMsN//AABEIAKkBKwMBIgACEQEDEQH/xAAcAAEBAAIDAQEAAAAAAAAAAAAABwUGAQMEAgj/xABEEAABAwIDBAcEBwYDCQAAAAABAAIDBBEFEiEGBxMxIkFRYXGBghQjkZIyQlJyoaKxFTNDYoPBJVPRJDRjc3Sys8Lw/8QAGgEBAQADAQEAAAAAAAAAAAAAAAECAwQFBv/EACoRAQACAQIEBQMFAAAAAAAAAAABAhEDBAUSIVExMmGxwUHR8AYTI3Gh/9oADAMBAAIRAxEAPwC4oiICIiAiIgIiICIiAiIgLVduNsRQ8GKOJ1RWVTiKenDg2+UdJ73n6LR/9bUjalEd68E1VizPY3RZ8Ogi4jnyNYOJLKckOZ2ge5rr66INtwrb+dlVHS4pTMp+OQ2GojnEkRe76Mb/ALLj1G/WqA0qBYuS1gdjDHw0UbCG0bq5s9VUyu+u14PRa0kuF7AW7Cs7g2187YQKXE8MnpgB060virIW6XDmjoyuA69LntQWErWse28wyjuJ6mLOP4TDnk+RlyPOyguJ4rimJTyU/tk73sDy+myvijAZ9MWj0dY6dILT6vDJ4niJ8Tw8khrQL5iOeW30uY5ILLju/duraGlJ7JahwA8eEy9x6gp/je8LFKu4lqZGsP8ACh92z8vSPmSvrAt2OL1Vi2nMUZ/iVDuGPk1f+VUfAdxcDbOraiSQ9cUIyM8C83cfKyCV7G48+iroKgOIaJGifU2dG42fm7bAl3iAv1jBJmaD2qW7y931DFhEzqOniZJTZZeIATI5jD7wOlddxGUuNiebQtl3V4z7VhtO9xu9rOFJ9+Pok+YAPmg3FERAREQEREBERAREQEREBERAREQEREBERAREQEREBFpu1u8rD8Pe6GRz5KhoBdDE25bcXAc4kNabWNr31GimGPb8K2S7aOGGBp5PfeSTxF7MHwKC/SSNaC5xAaObiQAPElaZj29TCKW444mkF/d044mvZnHQHm5fnLGdoKyrN6uoml/lc85B4RizR8F58Jw2WplbDAySR7iBljGtr66gWb4lBZjvjkne0Rxspad7sjZpHNfM6+hcxmjQGk63ve1u20y20x9rmuoaczGMTOlrKiUWlqqi5Be9v1WN1DW+Z1W64/u3vlmqHU9FTRsDDJLOBmAAAIZYm5seiCOellM9rZ4ZKyV9M8yRHJaXI5nEcI2h8mR2rczg42OuqDDBfQC5iic5wa0Oc5xsGgEknsAHNbhgm7HFamzuCYGH69QeH8GEZz8EGYwfaTA4wKmdmIPq5R7+OLKxodYZve5w7K4gnokc9Qswd88MRAocNja7k18kl369Wjcxv95ZDAtyUDSHVU0sx55Im8NngXm7j5ZVRcD2KpKUAU8EEJtq8NzSHxkdd34oMHsPtziVU4e2Ye6GF1/9pDsgHjFKczh3tv4KijkvJHhsY5guPa4/2XrAQdVVTtkY+N4uyRrmPHa1wII+BUc3MTupK2vwqU9KKQvZfryHI8+beCfNWhRbb9v7P2ipMQGkNWA2Y9Wlo5CfS6J3pKC0hcrrgddoXYgIiICIiAiIgIiICIiAiIgIiICIiAiIgIiICIiD80b08An/AG3PFGxz31bmSwNaCXPzRi4HeHMf5AL2YFuWxKazqh0NMw9TjxJPkYQPzLeN99I6IUWKRD3lHO0OsbaFwezyzMy/1FS6GqZLFHMw3ZKxr2nuc0EfqoNAwPczhcFnTCWpeP8ANdZnlGy34krE7e7wGYZIMMwinh9oAGfJH0YyRcMbEwDO+2vdpoequLwU2ExRvfIxkbHyuLpHsY0OeT1ueBclUfnduwm0GKSCetLmX+vVPy2B+xCBdvgGgLc8A3IUjLOqpZqh3W1g4cXgSCXHxuFYWwNHV8V2KDA4LsvS0otTQwQjrLGDOfF51PmSssykYOYue06r0IqOAFyiICIiDhTzfjg3Hwt0oF30jxJ6D0ZPKxzelURebEaJk8MkEgvHNG6N47WvaQf1QYDd1jPtWHU8ziC8xhsn32dF/wCLb+a2hRzchWvglrMMm/eU8pcB2kOLJbd12sPqVjQEREBERAREQEREBERAREQEREBERAREQEREBERBg9tsH9sw+pprDNJETH3SN6UZ+ZrVrW5LF+PhbYXX4lHI6Eg8w3RzPgHZfQqCpLsj/h+0dbQ2tDWjiw66X1kbYeqZvpCiqyuUXRW1HDY99icgJsO7vVR3Erla7hmJvnqXZ25WRB0bRZ4tKLF4IcBc5CCDblmWwhSJyyvWazifFyiIqxEREBERAREQRbatv7O2mp6rRsNeAJD3utG/4OELvMqzROuAVNt/ODcXD2VLR7yjlDi4cxHJZr9ezNw3elbVsLjHtdBTz6ZpIml47HgWePmDlBsSLTKbb6N9d7GIX3MzoRIHttdpILrdmhW5BStot4N2toamjMReMZjLlERZNIiIgIiICIiAiIgIiICIiAiIgIiICIiApVvigdT1FBisYOanlDJCBqWtdna3wI4rfWqqtd3g4R7VhtTCBd/DMkQ7XxnM0eZbbzUlYZ6nla9jXtN2vaHNPaCLgr6e0EEHkRYjtC0vdBi/tGFxAm76YmB3bZtiz8jm/BbsqjFTNpqZvEkdbI02fJISdBrlzHnbTRZCmeXNa5wsSAS297X6rrCYzg5klDmh9jkc6z2ta7I7WOW9yWus3kDbKe03ytCwsYyNxGYNsLHqHLnzsLaqdcspxyxjxetFwFyqxEREBERAREQeHGsOZU081M/6E8b43eppF/K91Ktx+KOiirKKcgPo5HPIJ+iLuEnkHsd8ysag22tO+gx+Z8YPDxGneT2dNvvLd4fGHepY2nETLZo6f7mpWneYh2bFScTFaZx5vmkkI7zHK4q6qHbv4c2KU1uTDI4+AheP1IVxWjbeWf7exx/puKx2r8yIiLpeGIiICIiAiIgIiICIiAiIgIiICIiAiIgLgrlEEp2AvQ43X4cdI5veQDq6PSbb0SEf01VgpVvXaaPEKDFWjRjuHNa+oYSQPNj5R5BVNjgQCNQRcHtB61IWXnxKZzI3PaGktF9b2AuLnTnYXNu5YbBaqZ1S81DS1zmlkTCGgjh5S9zQCbtcXmx7Ix4LYXtBBB1BFiO1YisraalY8tDA5oF2sYSbmwaHloNrkt1d2pPdlSfGsR1lmUXXBfKMxBNhcjkTbUjuXYqwEREBERAREQFP97VAwx01SbcSGR8be0tljJcPjG38Vv5U/wB7c3u6dna57/g0D/2WrWnFLO/hdOfd6Uevt1YHdRDevc77ED/xcwf6qvqV7osomqDcZiyMAd13a/EBVRY7eP44dHHLZ3lo7RHsIiLe8gREQEREBERAREQEREBERAREQEREBERAREQarvNwn2nDKhgF3xt40YHPNHrYeIzDzXXurxj2nC6ck3fCDA8nnePRpPi3KfNba4XFjyPMKTbrD7FimIYS6+S/EgBvyYdPMxvj+QqKrSwmI4KJJmyZYzlLXhzi+4cBY3a22dpAZoSNWArNrx4tI9sTnMNiLEutybmGY8jybc8jySSLTWcxOH1RgMDIc2ZzWDUjUgWFz2L1LW9mpJDNKZTme/Q2eHhnCsAM7RYZi5zg3TwWyJC3rFZwIiKsRERAREQFK97M96iJn2Ir/M4/6KplRjeRU56+UfYDG/BgP6krm3U4o9rgNObdxPaJn4YTYvGDT4xTNNxHUxuhceq7jdh+ZjW+pfoGN1wCvz9tdg7m4NQYjGLS09TJd3Y18x4ZPg+NnzlW7ZrEm1NLDO36MsbXj1C5HkbjyW3SjFIhxcSvz7rVn19ujKoiLY4hERAREQEREBERAREQEREBERAREQEREBERAUl3mXocYw7FG3DHnhzm+lm6G/jHI4/01Wlpe9zCPacKnsLvp7Ts016F84HiwuUlYbm0o4X0K1fdljHtWF00hN3sZwZCeZdF0ST42DvUtpVR8taAABYAcgF9IiAiIgIiICIiDgqB7VVGesqX9RmeB4BxA/QK9vX52rI3OedQXSPsO9znafiVybqfLD6P9OxEX1b9oj8/xV4sBFTgApCNZqMFunKQjOw+TrFa/uGxcvon0r9H0srm5SdQ2TpC/ZZxkHkqXh8HDhjj/wAuNrflaB/ZRzCh+zdqZ6flDXguj7LyAyN/OJW+YXVXpEPA1bc17W7ytiLhpuLrlVrEREBERAREQEREBERAREQEREBERAREQEREBfE0Yc0tcLtcCHDtBFiF9ogku5yU0lbiOESHWKQyRAnmGODSfNphd5lVpSLbv/D9oKDERcRVVopyBppZjr+mRjv6argUhZcoiKoIiICIiAiIg82Iy5IZH/Zjcfg0qF4JFxK6mjPIzs0P8rsx/wC1WTa2qDKOe5ALo3NaCRcki1gOtRHDsdioqiOsma97YS4hjS0Euc0tGrjYC7lya/XUpD6LhE8m03Op6fE/d+hlI9/NA6M0WKRD3lNKGON/5s8V+7M0j1rxy7c7QV+mH0gp4ibCVzQTbt4kwDPg0pS7sq2reJMVrJZdQXQse9w72h7rBoPLotC6nzuFawWtbNBHK36MjGvHg5oI/Ve9ePDaURsDAAA0ANaOQAFgAvYqCIiAiIgIiICIiAiIgIiICIiAiIgIiICIiAiIg0LfVg/tGFveB06R7Z2+Au1/5Xk+kLObv8Y9rw2lnJu8xhkp/wCJGcr/AIlpPms3WUzZY3xPF2SMcxw7nCx/VS7cnUugkr8KlJz00xewHrAdkeR3Xax3rU+q/RV0RFUEWOxbHaSlF6maGK/IPeAT4N5nyC0bF98NIw5KSKaoeTZpPu2k91wXH5VMwuJUpePEsVp6dueoliiZ9qSRrQfC51UrkxbaSv8A3bW0kTuRtkNvvOzPPkAuzDt1Wd/FraiaeQ88txfuL3XcfKyZMMxje93D4rtgEtQ/kMoyMv8AfdqfIFa1LtPtLXm1LC2khPJ5ZlNv+ZMCT4tYqJg2x1JTW4MMTD9vLd/m91z+Kz0dI0dSdToilRsDVxMdXVdTLUVDfos6bgM/RJzvN9A48gAstu1wbiVUr5WaQx2GdnJ7njlcaOAafit+22AFBPyF2tH52ro3f0+WjbJYZp3vlOn2nG34ALTamdWJ7Q9fR3E6fDtSmPNbHtLOR0bQu8NA5L6Rb3jiIiAiIgIiICIiAiIgIiICIiAiIgIiICIiAiIgIiICkG1jxhm0VPXm4p6uMicgE8mZH6Ds9y7yVeUv39f7rS/9Qf8AxOUlYMT3wRl3DoKaad50aX3aD3hjQXH8FjXv2kr/AKTxSRH6o92benNIfMhdu5z9xJ94qkUv9lBPsJ3Sw5s9TJNO92rrHICe83LnfMt5wjZempxaGKKPtLWDMfF3MrON5LkK4MumOmaOpdwC5RVBERBj8eomzU8kTgXBw+iDYkggj8V34fRshijhjFmRNDGC5OgGmvWvQ5Apjrllz25eXPTxcoiKsRERAREQEREBERAREQEREH//2Q=="/>
          <p:cNvSpPr>
            <a:spLocks noChangeAspect="1" noChangeArrowheads="1"/>
          </p:cNvSpPr>
          <p:nvPr/>
        </p:nvSpPr>
        <p:spPr bwMode="auto">
          <a:xfrm>
            <a:off x="328613" y="-1219200"/>
            <a:ext cx="504825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 name="TextBox 6"/>
          <p:cNvSpPr txBox="1">
            <a:spLocks noChangeArrowheads="1"/>
          </p:cNvSpPr>
          <p:nvPr/>
        </p:nvSpPr>
        <p:spPr bwMode="auto">
          <a:xfrm>
            <a:off x="179512" y="4077072"/>
            <a:ext cx="78486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GB" altLang="en-US" b="1" dirty="0">
                <a:solidFill>
                  <a:srgbClr val="FF0000"/>
                </a:solidFill>
              </a:rPr>
              <a:t>You will need to pick up:</a:t>
            </a:r>
          </a:p>
          <a:p>
            <a:pPr marL="342900" indent="-342900">
              <a:buFont typeface="Arial" panose="020B0604020202020204" pitchFamily="34" charset="0"/>
              <a:buChar char="•"/>
            </a:pPr>
            <a:r>
              <a:rPr lang="en-GB" altLang="en-US" b="1" dirty="0">
                <a:solidFill>
                  <a:srgbClr val="FF0000"/>
                </a:solidFill>
              </a:rPr>
              <a:t>1 beaker</a:t>
            </a:r>
          </a:p>
          <a:p>
            <a:pPr marL="342900" indent="-342900">
              <a:buFont typeface="Arial" panose="020B0604020202020204" pitchFamily="34" charset="0"/>
              <a:buChar char="•"/>
            </a:pPr>
            <a:r>
              <a:rPr lang="en-GB" altLang="en-US" b="1" dirty="0">
                <a:solidFill>
                  <a:srgbClr val="FF0000"/>
                </a:solidFill>
              </a:rPr>
              <a:t>1 thermometer</a:t>
            </a:r>
          </a:p>
          <a:p>
            <a:pPr marL="342900" indent="-342900">
              <a:buFont typeface="Arial" panose="020B0604020202020204" pitchFamily="34" charset="0"/>
              <a:buChar char="•"/>
            </a:pPr>
            <a:r>
              <a:rPr lang="en-GB" altLang="en-US" b="1" dirty="0">
                <a:solidFill>
                  <a:srgbClr val="FF0000"/>
                </a:solidFill>
              </a:rPr>
              <a:t>Sticky tape &amp; scissors (stapler if you want one)</a:t>
            </a:r>
          </a:p>
          <a:p>
            <a:pPr marL="342900" indent="-342900">
              <a:buFont typeface="Arial" panose="020B0604020202020204" pitchFamily="34" charset="0"/>
              <a:buChar char="•"/>
            </a:pPr>
            <a:r>
              <a:rPr lang="en-GB" altLang="en-US" b="1" dirty="0">
                <a:solidFill>
                  <a:srgbClr val="FF0000"/>
                </a:solidFill>
              </a:rPr>
              <a:t>Pencil (if needed)</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1"/>
          <p:cNvSpPr txBox="1">
            <a:spLocks noChangeArrowheads="1"/>
          </p:cNvSpPr>
          <p:nvPr/>
        </p:nvSpPr>
        <p:spPr bwMode="auto">
          <a:xfrm>
            <a:off x="0" y="333375"/>
            <a:ext cx="91440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en-US" altLang="en-US" sz="4400" b="1">
                <a:solidFill>
                  <a:srgbClr val="3C8C93"/>
                </a:solidFill>
                <a:latin typeface="Calibri" pitchFamily="34" charset="0"/>
              </a:rPr>
              <a:t>Any Questions?</a:t>
            </a:r>
          </a:p>
        </p:txBody>
      </p:sp>
      <p:pic>
        <p:nvPicPr>
          <p:cNvPr id="24579" name="Picture 2" descr="https://encrypted-tbn1.gstatic.com/images?q=tbn:ANd9GcQ_49Ecn6_hlHFSCxFEn3OLVreDDjC_VitpHRbCskH0GfxOyCp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1913" y="1465263"/>
            <a:ext cx="3940175" cy="394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5" descr="http://2.bp.blogspot.com/-FfOLA82EikQ/VKd1dhH_eFI/AAAAAAAAGn4/6WIjRzgHaTU/s1600/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1341438"/>
            <a:ext cx="7239000"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xit" presetSubtype="4" fill="hold" nodeType="clickEffect">
                                  <p:stCondLst>
                                    <p:cond delay="0"/>
                                  </p:stCondLst>
                                  <p:childTnLst>
                                    <p:anim calcmode="lin" valueType="num">
                                      <p:cBhvr additive="base">
                                        <p:cTn id="6" dur="500"/>
                                        <p:tgtEl>
                                          <p:spTgt spid="24579"/>
                                        </p:tgtEl>
                                        <p:attrNameLst>
                                          <p:attrName>ppt_x</p:attrName>
                                        </p:attrNameLst>
                                      </p:cBhvr>
                                      <p:tavLst>
                                        <p:tav tm="0">
                                          <p:val>
                                            <p:strVal val="ppt_x"/>
                                          </p:val>
                                        </p:tav>
                                        <p:tav tm="100000">
                                          <p:val>
                                            <p:strVal val="ppt_x"/>
                                          </p:val>
                                        </p:tav>
                                      </p:tavLst>
                                    </p:anim>
                                    <p:anim calcmode="lin" valueType="num">
                                      <p:cBhvr additive="base">
                                        <p:cTn id="7" dur="500"/>
                                        <p:tgtEl>
                                          <p:spTgt spid="24579"/>
                                        </p:tgtEl>
                                        <p:attrNameLst>
                                          <p:attrName>ppt_y</p:attrName>
                                        </p:attrNameLst>
                                      </p:cBhvr>
                                      <p:tavLst>
                                        <p:tav tm="0">
                                          <p:val>
                                            <p:strVal val="ppt_y"/>
                                          </p:val>
                                        </p:tav>
                                        <p:tav tm="100000">
                                          <p:val>
                                            <p:strVal val="1+ppt_h/2"/>
                                          </p:val>
                                        </p:tav>
                                      </p:tavLst>
                                    </p:anim>
                                    <p:set>
                                      <p:cBhvr>
                                        <p:cTn id="8" dur="1" fill="hold">
                                          <p:stCondLst>
                                            <p:cond delay="499"/>
                                          </p:stCondLst>
                                        </p:cTn>
                                        <p:tgtEl>
                                          <p:spTgt spid="24579"/>
                                        </p:tgtEl>
                                        <p:attrNameLst>
                                          <p:attrName>style.visibility</p:attrName>
                                        </p:attrNameLst>
                                      </p:cBhvr>
                                      <p:to>
                                        <p:strVal val="hidden"/>
                                      </p:to>
                                    </p:set>
                                  </p:childTnLst>
                                </p:cTn>
                              </p:par>
                              <p:par>
                                <p:cTn id="9" presetID="10" presetClass="entr" presetSubtype="0" fill="hold" nodeType="withEffect">
                                  <p:stCondLst>
                                    <p:cond delay="0"/>
                                  </p:stCondLst>
                                  <p:childTnLst>
                                    <p:set>
                                      <p:cBhvr>
                                        <p:cTn id="10" dur="1" fill="hold">
                                          <p:stCondLst>
                                            <p:cond delay="0"/>
                                          </p:stCondLst>
                                        </p:cTn>
                                        <p:tgtEl>
                                          <p:spTgt spid="24581"/>
                                        </p:tgtEl>
                                        <p:attrNameLst>
                                          <p:attrName>style.visibility</p:attrName>
                                        </p:attrNameLst>
                                      </p:cBhvr>
                                      <p:to>
                                        <p:strVal val="visible"/>
                                      </p:to>
                                    </p:set>
                                    <p:animEffect transition="in" filter="fade">
                                      <p:cBhvr>
                                        <p:cTn id="11" dur="500"/>
                                        <p:tgtEl>
                                          <p:spTgt spid="245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0"/>
            <a:ext cx="9144000" cy="68580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8" charset="0"/>
              <a:buNone/>
              <a:tabLst/>
            </a:pPr>
            <a:endParaRPr kumimoji="0" lang="en-GB" sz="2400" b="0" i="0" u="none" strike="noStrike" cap="none" normalizeH="0" baseline="0">
              <a:ln>
                <a:noFill/>
              </a:ln>
              <a:solidFill>
                <a:schemeClr val="bg1"/>
              </a:solidFill>
              <a:effectLst/>
              <a:latin typeface="Lucida Grande" pitchFamily="80"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8258" y="332656"/>
            <a:ext cx="3921880" cy="3837925"/>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61" y="73448"/>
            <a:ext cx="5222613" cy="3468142"/>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5536" y="3429000"/>
            <a:ext cx="4527759" cy="3429000"/>
          </a:xfrm>
          <a:prstGeom prst="rect">
            <a:avLst/>
          </a:prstGeom>
        </p:spPr>
      </p:pic>
      <p:sp>
        <p:nvSpPr>
          <p:cNvPr id="6" name="Rectangle 5"/>
          <p:cNvSpPr/>
          <p:nvPr/>
        </p:nvSpPr>
        <p:spPr>
          <a:xfrm>
            <a:off x="5273002" y="4272677"/>
            <a:ext cx="3681153" cy="2308324"/>
          </a:xfrm>
          <a:prstGeom prst="rect">
            <a:avLst/>
          </a:prstGeom>
          <a:noFill/>
        </p:spPr>
        <p:txBody>
          <a:bodyPr wrap="square" lIns="91440" tIns="45720" rIns="91440" bIns="45720">
            <a:spAutoFit/>
          </a:bodyPr>
          <a:lstStyle/>
          <a:p>
            <a:pPr algn="ctr"/>
            <a:r>
              <a:rPr lang="en-US" sz="48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rPr>
              <a:t>Multi-Layer Insulation</a:t>
            </a:r>
          </a:p>
          <a:p>
            <a:pPr algn="ctr"/>
            <a:r>
              <a:rPr lang="en-US" sz="4800" dirty="0">
                <a:ln w="18415" cmpd="sng">
                  <a:solidFill>
                    <a:srgbClr val="FFFFFF"/>
                  </a:solidFill>
                  <a:prstDash val="solid"/>
                </a:ln>
                <a:solidFill>
                  <a:srgbClr val="FFFFFF"/>
                </a:solidFill>
                <a:effectLst>
                  <a:outerShdw blurRad="63500" dir="3600000" algn="tl" rotWithShape="0">
                    <a:srgbClr val="000000">
                      <a:alpha val="70000"/>
                    </a:srgbClr>
                  </a:outerShdw>
                </a:effectLst>
              </a:rPr>
              <a:t>(MLI)</a:t>
            </a:r>
            <a:endParaRPr lang="en-US" sz="48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34921059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1"/>
          <p:cNvSpPr txBox="1">
            <a:spLocks noChangeArrowheads="1"/>
          </p:cNvSpPr>
          <p:nvPr/>
        </p:nvSpPr>
        <p:spPr bwMode="auto">
          <a:xfrm>
            <a:off x="0" y="333375"/>
            <a:ext cx="91440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en-US" altLang="en-US" sz="4400" b="1">
                <a:solidFill>
                  <a:srgbClr val="3C8C93"/>
                </a:solidFill>
                <a:latin typeface="Calibri" pitchFamily="34" charset="0"/>
              </a:rPr>
              <a:t>Real Life Challenges:</a:t>
            </a:r>
          </a:p>
          <a:p>
            <a:pPr algn="ctr"/>
            <a:r>
              <a:rPr lang="en-US" altLang="en-US" sz="4400" b="1">
                <a:solidFill>
                  <a:srgbClr val="3C8C93"/>
                </a:solidFill>
                <a:latin typeface="Calibri" pitchFamily="34" charset="0"/>
              </a:rPr>
              <a:t>Parameters to Consider</a:t>
            </a:r>
          </a:p>
        </p:txBody>
      </p:sp>
      <p:sp>
        <p:nvSpPr>
          <p:cNvPr id="28675" name="TextBox 1"/>
          <p:cNvSpPr txBox="1">
            <a:spLocks noChangeArrowheads="1"/>
          </p:cNvSpPr>
          <p:nvPr/>
        </p:nvSpPr>
        <p:spPr bwMode="auto">
          <a:xfrm>
            <a:off x="611188" y="1778000"/>
            <a:ext cx="78486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ts val="600"/>
              </a:spcBef>
              <a:defRPr sz="2400">
                <a:solidFill>
                  <a:srgbClr val="000000"/>
                </a:solidFill>
                <a:latin typeface="Arial" charset="0"/>
                <a:ea typeface="ヒラギノ角ゴ Pro W3" charset="0"/>
                <a:cs typeface="ヒラギノ角ゴ Pro W3" charset="0"/>
              </a:defRPr>
            </a:lvl1pPr>
            <a:lvl2pPr eaLnBrk="0" hangingPunct="0">
              <a:spcBef>
                <a:spcPts val="550"/>
              </a:spcBef>
              <a:defRPr sz="2200">
                <a:solidFill>
                  <a:srgbClr val="3C8C93"/>
                </a:solidFill>
                <a:latin typeface="Arial" charset="0"/>
                <a:ea typeface="ヒラギノ角ゴ Pro W3" charset="0"/>
                <a:cs typeface="ヒラギノ角ゴ Pro W3" charset="0"/>
              </a:defRPr>
            </a:lvl2pPr>
            <a:lvl3pPr eaLnBrk="0" hangingPunct="0">
              <a:spcBef>
                <a:spcPts val="600"/>
              </a:spcBef>
              <a:defRPr sz="2400">
                <a:solidFill>
                  <a:srgbClr val="000000"/>
                </a:solidFill>
                <a:latin typeface="Calibri" pitchFamily="34" charset="0"/>
                <a:ea typeface="Calibri" pitchFamily="34" charset="0"/>
                <a:cs typeface="Calibri" pitchFamily="34" charset="0"/>
              </a:defRPr>
            </a:lvl3pPr>
            <a:lvl4pPr eaLnBrk="0" hangingPunct="0">
              <a:spcBef>
                <a:spcPts val="500"/>
              </a:spcBef>
              <a:defRPr sz="2000">
                <a:solidFill>
                  <a:srgbClr val="000000"/>
                </a:solidFill>
                <a:latin typeface="Calibri" pitchFamily="34" charset="0"/>
                <a:ea typeface="Calibri" pitchFamily="34" charset="0"/>
                <a:cs typeface="Calibri" pitchFamily="34" charset="0"/>
              </a:defRPr>
            </a:lvl4pPr>
            <a:lvl5pPr eaLnBrk="0" hangingPunct="0">
              <a:spcBef>
                <a:spcPts val="500"/>
              </a:spcBef>
              <a:defRPr sz="2000">
                <a:solidFill>
                  <a:srgbClr val="000000"/>
                </a:solidFill>
                <a:latin typeface="Calibri" pitchFamily="34" charset="0"/>
                <a:ea typeface="Calibri" pitchFamily="34" charset="0"/>
                <a:cs typeface="Calibri" pitchFamily="34" charset="0"/>
              </a:defRPr>
            </a:lvl5pPr>
            <a:lvl6pPr marL="2514600" indent="-228600" defTabSz="449263"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6pPr>
            <a:lvl7pPr marL="2971800" indent="-228600" defTabSz="449263"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7pPr>
            <a:lvl8pPr marL="3429000" indent="-228600" defTabSz="449263"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8pPr>
            <a:lvl9pPr marL="3886200" indent="-228600" defTabSz="449263"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9pPr>
          </a:lstStyle>
          <a:p>
            <a:pPr eaLnBrk="1" hangingPunct="1">
              <a:spcBef>
                <a:spcPct val="0"/>
              </a:spcBef>
              <a:spcAft>
                <a:spcPts val="1200"/>
              </a:spcAft>
              <a:buFont typeface="Arial" charset="0"/>
              <a:buChar char="•"/>
            </a:pPr>
            <a:r>
              <a:rPr lang="en-GB" altLang="en-US">
                <a:solidFill>
                  <a:schemeClr val="tx1"/>
                </a:solidFill>
                <a:latin typeface="Lucida Grande" pitchFamily="80" charset="0"/>
              </a:rPr>
              <a:t>Temperatures</a:t>
            </a:r>
          </a:p>
          <a:p>
            <a:pPr eaLnBrk="1" hangingPunct="1">
              <a:spcBef>
                <a:spcPct val="0"/>
              </a:spcBef>
              <a:spcAft>
                <a:spcPts val="1200"/>
              </a:spcAft>
              <a:buFont typeface="Arial" charset="0"/>
              <a:buChar char="•"/>
            </a:pPr>
            <a:r>
              <a:rPr lang="en-GB" altLang="en-US">
                <a:solidFill>
                  <a:schemeClr val="tx1"/>
                </a:solidFill>
                <a:latin typeface="Lucida Grande" pitchFamily="80" charset="0"/>
              </a:rPr>
              <a:t>Size of rocket</a:t>
            </a:r>
          </a:p>
          <a:p>
            <a:pPr eaLnBrk="1" hangingPunct="1">
              <a:spcBef>
                <a:spcPct val="0"/>
              </a:spcBef>
              <a:spcAft>
                <a:spcPts val="1200"/>
              </a:spcAft>
              <a:buFont typeface="Arial" charset="0"/>
              <a:buChar char="•"/>
            </a:pPr>
            <a:r>
              <a:rPr lang="en-GB" altLang="en-US">
                <a:solidFill>
                  <a:schemeClr val="tx1"/>
                </a:solidFill>
                <a:latin typeface="Lucida Grande" pitchFamily="80" charset="0"/>
              </a:rPr>
              <a:t>Purpose of mission</a:t>
            </a:r>
          </a:p>
          <a:p>
            <a:pPr eaLnBrk="1" hangingPunct="1">
              <a:spcBef>
                <a:spcPct val="0"/>
              </a:spcBef>
              <a:spcAft>
                <a:spcPts val="1200"/>
              </a:spcAft>
              <a:buFont typeface="Arial" charset="0"/>
              <a:buChar char="•"/>
            </a:pPr>
            <a:r>
              <a:rPr lang="en-GB" altLang="en-US">
                <a:solidFill>
                  <a:schemeClr val="tx1"/>
                </a:solidFill>
                <a:latin typeface="Lucida Grande" pitchFamily="80" charset="0"/>
              </a:rPr>
              <a:t>Weight</a:t>
            </a:r>
          </a:p>
          <a:p>
            <a:pPr eaLnBrk="1" hangingPunct="1">
              <a:spcBef>
                <a:spcPct val="0"/>
              </a:spcBef>
              <a:spcAft>
                <a:spcPts val="1200"/>
              </a:spcAft>
              <a:buFont typeface="Arial" charset="0"/>
              <a:buChar char="•"/>
            </a:pPr>
            <a:r>
              <a:rPr lang="en-GB" altLang="en-US">
                <a:solidFill>
                  <a:schemeClr val="tx1"/>
                </a:solidFill>
                <a:latin typeface="Lucida Grande" pitchFamily="80" charset="0"/>
              </a:rPr>
              <a:t>Thermal conductivity</a:t>
            </a:r>
          </a:p>
          <a:p>
            <a:pPr eaLnBrk="1" hangingPunct="1">
              <a:spcBef>
                <a:spcPct val="0"/>
              </a:spcBef>
              <a:spcAft>
                <a:spcPts val="1200"/>
              </a:spcAft>
              <a:buFont typeface="Arial" charset="0"/>
              <a:buChar char="•"/>
            </a:pPr>
            <a:r>
              <a:rPr lang="en-GB" altLang="en-US">
                <a:solidFill>
                  <a:schemeClr val="tx1"/>
                </a:solidFill>
                <a:latin typeface="Lucida Grande" pitchFamily="80" charset="0"/>
              </a:rPr>
              <a:t>Other instruments</a:t>
            </a:r>
          </a:p>
          <a:p>
            <a:pPr eaLnBrk="1" hangingPunct="1">
              <a:spcBef>
                <a:spcPct val="0"/>
              </a:spcBef>
              <a:spcAft>
                <a:spcPts val="1200"/>
              </a:spcAft>
              <a:buFont typeface="Arial" charset="0"/>
              <a:buChar char="•"/>
            </a:pPr>
            <a:r>
              <a:rPr lang="en-GB" altLang="en-US">
                <a:solidFill>
                  <a:schemeClr val="tx1"/>
                </a:solidFill>
                <a:latin typeface="Lucida Grande" pitchFamily="80" charset="0"/>
              </a:rPr>
              <a:t>Budgets/costs</a:t>
            </a:r>
          </a:p>
        </p:txBody>
      </p:sp>
      <p:sp>
        <p:nvSpPr>
          <p:cNvPr id="28676" name="AutoShape 4" descr="data:image/jpeg;base64,/9j/4AAQSkZJRgABAQAAAQABAAD/2wCEAAkGBxASEBIQEBQPFRAQEhUUEBAVEBAaFRUXFhIWHhYUFhMYHCggGBolHRUVITEhJSorMC4uFx8zODMsNygtLisBCgoKDQ0OFRAQGiwfHR8uNzAsNDAsNywsNzcwLywsLCwvLC0sLCwsLC8sLCwsLCwsLCw0LCwsMSwsLCwsNzMsN//AABEIAKkBKwMBIgACEQEDEQH/xAAcAAEBAAIDAQEAAAAAAAAAAAAABwUGAQMEAgj/xABEEAABAwIDBAcEBwYDCQAAAAABAAIDBBEFEiEGBxMxIkFRYXGBghQjkZIyQlJyoaKxFTNDYoPBJVPRJDRjc3Sys8Lw/8QAGgEBAQADAQEAAAAAAAAAAAAAAAECAwQFBv/EACoRAQACAQIEBQMFAAAAAAAAAAABAhEDBAUSIVExMmGxwUHR8AYTI3Gh/9oADAMBAAIRAxEAPwC4oiICIiAiIgIiICIiAiIgLVduNsRQ8GKOJ1RWVTiKenDg2+UdJ73n6LR/9bUjalEd68E1VizPY3RZ8Ogi4jnyNYOJLKckOZ2ge5rr66INtwrb+dlVHS4pTMp+OQ2GojnEkRe76Mb/ALLj1G/WqA0qBYuS1gdjDHw0UbCG0bq5s9VUyu+u14PRa0kuF7AW7Cs7g2187YQKXE8MnpgB060virIW6XDmjoyuA69LntQWErWse28wyjuJ6mLOP4TDnk+RlyPOyguJ4rimJTyU/tk73sDy+myvijAZ9MWj0dY6dILT6vDJ4niJ8Tw8khrQL5iOeW30uY5ILLju/duraGlJ7JahwA8eEy9x6gp/je8LFKu4lqZGsP8ACh92z8vSPmSvrAt2OL1Vi2nMUZ/iVDuGPk1f+VUfAdxcDbOraiSQ9cUIyM8C83cfKyCV7G48+iroKgOIaJGifU2dG42fm7bAl3iAv1jBJmaD2qW7y931DFhEzqOniZJTZZeIATI5jD7wOlddxGUuNiebQtl3V4z7VhtO9xu9rOFJ9+Pok+YAPmg3FERAREQEREBERAREQEREBERAREQEREBERAREQEREBFpu1u8rD8Pe6GRz5KhoBdDE25bcXAc4kNabWNr31GimGPb8K2S7aOGGBp5PfeSTxF7MHwKC/SSNaC5xAaObiQAPElaZj29TCKW444mkF/d044mvZnHQHm5fnLGdoKyrN6uoml/lc85B4RizR8F58Jw2WplbDAySR7iBljGtr66gWb4lBZjvjkne0Rxspad7sjZpHNfM6+hcxmjQGk63ve1u20y20x9rmuoaczGMTOlrKiUWlqqi5Be9v1WN1DW+Z1W64/u3vlmqHU9FTRsDDJLOBmAAAIZYm5seiCOellM9rZ4ZKyV9M8yRHJaXI5nEcI2h8mR2rczg42OuqDDBfQC5iic5wa0Oc5xsGgEknsAHNbhgm7HFamzuCYGH69QeH8GEZz8EGYwfaTA4wKmdmIPq5R7+OLKxodYZve5w7K4gnokc9Qswd88MRAocNja7k18kl369Wjcxv95ZDAtyUDSHVU0sx55Im8NngXm7j5ZVRcD2KpKUAU8EEJtq8NzSHxkdd34oMHsPtziVU4e2Ye6GF1/9pDsgHjFKczh3tv4KijkvJHhsY5guPa4/2XrAQdVVTtkY+N4uyRrmPHa1wII+BUc3MTupK2vwqU9KKQvZfryHI8+beCfNWhRbb9v7P2ipMQGkNWA2Y9Wlo5CfS6J3pKC0hcrrgddoXYgIiICIiAiIgIiICIiAiIgIiICIiAiIgIiICIiD80b08An/AG3PFGxz31bmSwNaCXPzRi4HeHMf5AL2YFuWxKazqh0NMw9TjxJPkYQPzLeN99I6IUWKRD3lHO0OsbaFwezyzMy/1FS6GqZLFHMw3ZKxr2nuc0EfqoNAwPczhcFnTCWpeP8ANdZnlGy34krE7e7wGYZIMMwinh9oAGfJH0YyRcMbEwDO+2vdpoequLwU2ExRvfIxkbHyuLpHsY0OeT1ueBclUfnduwm0GKSCetLmX+vVPy2B+xCBdvgGgLc8A3IUjLOqpZqh3W1g4cXgSCXHxuFYWwNHV8V2KDA4LsvS0otTQwQjrLGDOfF51PmSssykYOYue06r0IqOAFyiICIiDhTzfjg3Hwt0oF30jxJ6D0ZPKxzelURebEaJk8MkEgvHNG6N47WvaQf1QYDd1jPtWHU8ziC8xhsn32dF/wCLb+a2hRzchWvglrMMm/eU8pcB2kOLJbd12sPqVjQEREBERAREQEREBERAREQEREBERAREQEREBERBg9tsH9sw+pprDNJETH3SN6UZ+ZrVrW5LF+PhbYXX4lHI6Eg8w3RzPgHZfQqCpLsj/h+0dbQ2tDWjiw66X1kbYeqZvpCiqyuUXRW1HDY99icgJsO7vVR3Erla7hmJvnqXZ25WRB0bRZ4tKLF4IcBc5CCDblmWwhSJyyvWazifFyiIqxEREBERAREQRbatv7O2mp6rRsNeAJD3utG/4OELvMqzROuAVNt/ODcXD2VLR7yjlDi4cxHJZr9ezNw3elbVsLjHtdBTz6ZpIml47HgWePmDlBsSLTKbb6N9d7GIX3MzoRIHttdpILrdmhW5BStot4N2toamjMReMZjLlERZNIiIgIiICIiAiIgIiICIiAiIgIiICIiApVvigdT1FBisYOanlDJCBqWtdna3wI4rfWqqtd3g4R7VhtTCBd/DMkQ7XxnM0eZbbzUlYZ6nla9jXtN2vaHNPaCLgr6e0EEHkRYjtC0vdBi/tGFxAm76YmB3bZtiz8jm/BbsqjFTNpqZvEkdbI02fJISdBrlzHnbTRZCmeXNa5wsSAS297X6rrCYzg5klDmh9jkc6z2ta7I7WOW9yWus3kDbKe03ytCwsYyNxGYNsLHqHLnzsLaqdcspxyxjxetFwFyqxEREBERAREQeHGsOZU081M/6E8b43eppF/K91Ktx+KOiirKKcgPo5HPIJ+iLuEnkHsd8ysag22tO+gx+Z8YPDxGneT2dNvvLd4fGHepY2nETLZo6f7mpWneYh2bFScTFaZx5vmkkI7zHK4q6qHbv4c2KU1uTDI4+AheP1IVxWjbeWf7exx/puKx2r8yIiLpeGIiICIiAiIgIiICIiAiIgIiICIiAiIgLgrlEEp2AvQ43X4cdI5veQDq6PSbb0SEf01VgpVvXaaPEKDFWjRjuHNa+oYSQPNj5R5BVNjgQCNQRcHtB61IWXnxKZzI3PaGktF9b2AuLnTnYXNu5YbBaqZ1S81DS1zmlkTCGgjh5S9zQCbtcXmx7Ix4LYXtBBB1BFiO1YisraalY8tDA5oF2sYSbmwaHloNrkt1d2pPdlSfGsR1lmUXXBfKMxBNhcjkTbUjuXYqwEREBERAREQFP97VAwx01SbcSGR8be0tljJcPjG38Vv5U/wB7c3u6dna57/g0D/2WrWnFLO/hdOfd6Uevt1YHdRDevc77ED/xcwf6qvqV7osomqDcZiyMAd13a/EBVRY7eP44dHHLZ3lo7RHsIiLe8gREQEREBERAREQEREBERAREQEREBERAREQarvNwn2nDKhgF3xt40YHPNHrYeIzDzXXurxj2nC6ck3fCDA8nnePRpPi3KfNba4XFjyPMKTbrD7FimIYS6+S/EgBvyYdPMxvj+QqKrSwmI4KJJmyZYzlLXhzi+4cBY3a22dpAZoSNWArNrx4tI9sTnMNiLEutybmGY8jybc8jySSLTWcxOH1RgMDIc2ZzWDUjUgWFz2L1LW9mpJDNKZTme/Q2eHhnCsAM7RYZi5zg3TwWyJC3rFZwIiKsRERAREQFK97M96iJn2Ir/M4/6KplRjeRU56+UfYDG/BgP6krm3U4o9rgNObdxPaJn4YTYvGDT4xTNNxHUxuhceq7jdh+ZjW+pfoGN1wCvz9tdg7m4NQYjGLS09TJd3Y18x4ZPg+NnzlW7ZrEm1NLDO36MsbXj1C5HkbjyW3SjFIhxcSvz7rVn19ujKoiLY4hERAREQEREBERAREQEREBERAREQEREBERAUl3mXocYw7FG3DHnhzm+lm6G/jHI4/01Wlpe9zCPacKnsLvp7Ts016F84HiwuUlYbm0o4X0K1fdljHtWF00hN3sZwZCeZdF0ST42DvUtpVR8taAABYAcgF9IiAiIgIiICIiDgqB7VVGesqX9RmeB4BxA/QK9vX52rI3OedQXSPsO9znafiVybqfLD6P9OxEX1b9oj8/xV4sBFTgApCNZqMFunKQjOw+TrFa/uGxcvon0r9H0srm5SdQ2TpC/ZZxkHkqXh8HDhjj/wAuNrflaB/ZRzCh+zdqZ6flDXguj7LyAyN/OJW+YXVXpEPA1bc17W7ytiLhpuLrlVrEREBERAREQEREBERAREQEREBERAREQEREBfE0Yc0tcLtcCHDtBFiF9ogku5yU0lbiOESHWKQyRAnmGODSfNphd5lVpSLbv/D9oKDERcRVVopyBppZjr+mRjv6argUhZcoiKoIiICIiAiIg82Iy5IZH/Zjcfg0qF4JFxK6mjPIzs0P8rsx/wC1WTa2qDKOe5ALo3NaCRcki1gOtRHDsdioqiOsma97YS4hjS0Euc0tGrjYC7lya/XUpD6LhE8m03Op6fE/d+hlI9/NA6M0WKRD3lNKGON/5s8V+7M0j1rxy7c7QV+mH0gp4ibCVzQTbt4kwDPg0pS7sq2reJMVrJZdQXQse9w72h7rBoPLotC6nzuFawWtbNBHK36MjGvHg5oI/Ve9ePDaURsDAAA0ANaOQAFgAvYqCIiAiIgIiICIiAiIgIiICIiAiIgIiICIiAiIg0LfVg/tGFveB06R7Z2+Au1/5Xk+kLObv8Y9rw2lnJu8xhkp/wCJGcr/AIlpPms3WUzZY3xPF2SMcxw7nCx/VS7cnUugkr8KlJz00xewHrAdkeR3Xax3rU+q/RV0RFUEWOxbHaSlF6maGK/IPeAT4N5nyC0bF98NIw5KSKaoeTZpPu2k91wXH5VMwuJUpePEsVp6dueoliiZ9qSRrQfC51UrkxbaSv8A3bW0kTuRtkNvvOzPPkAuzDt1Wd/FraiaeQ88txfuL3XcfKyZMMxje93D4rtgEtQ/kMoyMv8AfdqfIFa1LtPtLXm1LC2khPJ5ZlNv+ZMCT4tYqJg2x1JTW4MMTD9vLd/m91z+Kz0dI0dSdToilRsDVxMdXVdTLUVDfos6bgM/RJzvN9A48gAstu1wbiVUr5WaQx2GdnJ7njlcaOAafit+22AFBPyF2tH52ro3f0+WjbJYZp3vlOn2nG34ALTamdWJ7Q9fR3E6fDtSmPNbHtLOR0bQu8NA5L6Rb3jiIiAiIgIiICIiAiIgIiICIiAiIgIiICIiAiIgIiICkG1jxhm0VPXm4p6uMicgE8mZH6Ds9y7yVeUv39f7rS/9Qf8AxOUlYMT3wRl3DoKaad50aX3aD3hjQXH8FjXv2kr/AKTxSRH6o92benNIfMhdu5z9xJ94qkUv9lBPsJ3Sw5s9TJNO92rrHICe83LnfMt5wjZempxaGKKPtLWDMfF3MrON5LkK4MumOmaOpdwC5RVBERBj8eomzU8kTgXBw+iDYkggj8V34fRshijhjFmRNDGC5OgGmvWvQ5Apjrllz25eXPTxcoiKsRERAREQEREBERAREQEREH//2Q=="/>
          <p:cNvSpPr>
            <a:spLocks noChangeAspect="1" noChangeArrowheads="1"/>
          </p:cNvSpPr>
          <p:nvPr/>
        </p:nvSpPr>
        <p:spPr bwMode="auto">
          <a:xfrm>
            <a:off x="176213" y="-1371600"/>
            <a:ext cx="504825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8677" name="AutoShape 6" descr="data:image/jpeg;base64,/9j/4AAQSkZJRgABAQAAAQABAAD/2wCEAAkGBxASEBIQEBQPFRAQEhUUEBAVEBAaFRUXFhIWHhYUFhMYHCggGBolHRUVITEhJSorMC4uFx8zODMsNygtLisBCgoKDQ0OFRAQGiwfHR8uNzAsNDAsNywsNzcwLywsLCwvLC0sLCwsLC8sLCwsLCwsLCw0LCwsMSwsLCwsNzMsN//AABEIAKkBKwMBIgACEQEDEQH/xAAcAAEBAAIDAQEAAAAAAAAAAAAABwUGAQMEAgj/xABEEAABAwIDBAcEBwYDCQAAAAABAAIDBBEFEiEGBxMxIkFRYXGBghQjkZIyQlJyoaKxFTNDYoPBJVPRJDRjc3Sys8Lw/8QAGgEBAQADAQEAAAAAAAAAAAAAAAECAwQFBv/EACoRAQACAQIEBQMFAAAAAAAAAAABAhEDBAUSIVExMmGxwUHR8AYTI3Gh/9oADAMBAAIRAxEAPwC4oiICIiAiIgIiICIiAiIgLVduNsRQ8GKOJ1RWVTiKenDg2+UdJ73n6LR/9bUjalEd68E1VizPY3RZ8Ogi4jnyNYOJLKckOZ2ge5rr66INtwrb+dlVHS4pTMp+OQ2GojnEkRe76Mb/ALLj1G/WqA0qBYuS1gdjDHw0UbCG0bq5s9VUyu+u14PRa0kuF7AW7Cs7g2187YQKXE8MnpgB060virIW6XDmjoyuA69LntQWErWse28wyjuJ6mLOP4TDnk+RlyPOyguJ4rimJTyU/tk73sDy+myvijAZ9MWj0dY6dILT6vDJ4niJ8Tw8khrQL5iOeW30uY5ILLju/duraGlJ7JahwA8eEy9x6gp/je8LFKu4lqZGsP8ACh92z8vSPmSvrAt2OL1Vi2nMUZ/iVDuGPk1f+VUfAdxcDbOraiSQ9cUIyM8C83cfKyCV7G48+iroKgOIaJGifU2dG42fm7bAl3iAv1jBJmaD2qW7y931DFhEzqOniZJTZZeIATI5jD7wOlddxGUuNiebQtl3V4z7VhtO9xu9rOFJ9+Pok+YAPmg3FERAREQEREBERAREQEREBERAREQEREBERAREQEREBFpu1u8rD8Pe6GRz5KhoBdDE25bcXAc4kNabWNr31GimGPb8K2S7aOGGBp5PfeSTxF7MHwKC/SSNaC5xAaObiQAPElaZj29TCKW444mkF/d044mvZnHQHm5fnLGdoKyrN6uoml/lc85B4RizR8F58Jw2WplbDAySR7iBljGtr66gWb4lBZjvjkne0Rxspad7sjZpHNfM6+hcxmjQGk63ve1u20y20x9rmuoaczGMTOlrKiUWlqqi5Be9v1WN1DW+Z1W64/u3vlmqHU9FTRsDDJLOBmAAAIZYm5seiCOellM9rZ4ZKyV9M8yRHJaXI5nEcI2h8mR2rczg42OuqDDBfQC5iic5wa0Oc5xsGgEknsAHNbhgm7HFamzuCYGH69QeH8GEZz8EGYwfaTA4wKmdmIPq5R7+OLKxodYZve5w7K4gnokc9Qswd88MRAocNja7k18kl369Wjcxv95ZDAtyUDSHVU0sx55Im8NngXm7j5ZVRcD2KpKUAU8EEJtq8NzSHxkdd34oMHsPtziVU4e2Ye6GF1/9pDsgHjFKczh3tv4KijkvJHhsY5guPa4/2XrAQdVVTtkY+N4uyRrmPHa1wII+BUc3MTupK2vwqU9KKQvZfryHI8+beCfNWhRbb9v7P2ipMQGkNWA2Y9Wlo5CfS6J3pKC0hcrrgddoXYgIiICIiAiIgIiICIiAiIgIiICIiAiIgIiICIiD80b08An/AG3PFGxz31bmSwNaCXPzRi4HeHMf5AL2YFuWxKazqh0NMw9TjxJPkYQPzLeN99I6IUWKRD3lHO0OsbaFwezyzMy/1FS6GqZLFHMw3ZKxr2nuc0EfqoNAwPczhcFnTCWpeP8ANdZnlGy34krE7e7wGYZIMMwinh9oAGfJH0YyRcMbEwDO+2vdpoequLwU2ExRvfIxkbHyuLpHsY0OeT1ueBclUfnduwm0GKSCetLmX+vVPy2B+xCBdvgGgLc8A3IUjLOqpZqh3W1g4cXgSCXHxuFYWwNHV8V2KDA4LsvS0otTQwQjrLGDOfF51PmSssykYOYue06r0IqOAFyiICIiDhTzfjg3Hwt0oF30jxJ6D0ZPKxzelURebEaJk8MkEgvHNG6N47WvaQf1QYDd1jPtWHU8ziC8xhsn32dF/wCLb+a2hRzchWvglrMMm/eU8pcB2kOLJbd12sPqVjQEREBERAREQEREBERAREQEREBERAREQEREBERBg9tsH9sw+pprDNJETH3SN6UZ+ZrVrW5LF+PhbYXX4lHI6Eg8w3RzPgHZfQqCpLsj/h+0dbQ2tDWjiw66X1kbYeqZvpCiqyuUXRW1HDY99icgJsO7vVR3Erla7hmJvnqXZ25WRB0bRZ4tKLF4IcBc5CCDblmWwhSJyyvWazifFyiIqxEREBERAREQRbatv7O2mp6rRsNeAJD3utG/4OELvMqzROuAVNt/ODcXD2VLR7yjlDi4cxHJZr9ezNw3elbVsLjHtdBTz6ZpIml47HgWePmDlBsSLTKbb6N9d7GIX3MzoRIHttdpILrdmhW5BStot4N2toamjMReMZjLlERZNIiIgIiICIiAiIgIiICIiAiIgIiICIiApVvigdT1FBisYOanlDJCBqWtdna3wI4rfWqqtd3g4R7VhtTCBd/DMkQ7XxnM0eZbbzUlYZ6nla9jXtN2vaHNPaCLgr6e0EEHkRYjtC0vdBi/tGFxAm76YmB3bZtiz8jm/BbsqjFTNpqZvEkdbI02fJISdBrlzHnbTRZCmeXNa5wsSAS297X6rrCYzg5klDmh9jkc6z2ta7I7WOW9yWus3kDbKe03ytCwsYyNxGYNsLHqHLnzsLaqdcspxyxjxetFwFyqxEREBERAREQeHGsOZU081M/6E8b43eppF/K91Ktx+KOiirKKcgPo5HPIJ+iLuEnkHsd8ysag22tO+gx+Z8YPDxGneT2dNvvLd4fGHepY2nETLZo6f7mpWneYh2bFScTFaZx5vmkkI7zHK4q6qHbv4c2KU1uTDI4+AheP1IVxWjbeWf7exx/puKx2r8yIiLpeGIiICIiAiIgIiICIiAiIgIiICIiAiIgLgrlEEp2AvQ43X4cdI5veQDq6PSbb0SEf01VgpVvXaaPEKDFWjRjuHNa+oYSQPNj5R5BVNjgQCNQRcHtB61IWXnxKZzI3PaGktF9b2AuLnTnYXNu5YbBaqZ1S81DS1zmlkTCGgjh5S9zQCbtcXmx7Ix4LYXtBBB1BFiO1YisraalY8tDA5oF2sYSbmwaHloNrkt1d2pPdlSfGsR1lmUXXBfKMxBNhcjkTbUjuXYqwEREBERAREQFP97VAwx01SbcSGR8be0tljJcPjG38Vv5U/wB7c3u6dna57/g0D/2WrWnFLO/hdOfd6Uevt1YHdRDevc77ED/xcwf6qvqV7osomqDcZiyMAd13a/EBVRY7eP44dHHLZ3lo7RHsIiLe8gREQEREBERAREQEREBERAREQEREBERAREQarvNwn2nDKhgF3xt40YHPNHrYeIzDzXXurxj2nC6ck3fCDA8nnePRpPi3KfNba4XFjyPMKTbrD7FimIYS6+S/EgBvyYdPMxvj+QqKrSwmI4KJJmyZYzlLXhzi+4cBY3a22dpAZoSNWArNrx4tI9sTnMNiLEutybmGY8jybc8jySSLTWcxOH1RgMDIc2ZzWDUjUgWFz2L1LW9mpJDNKZTme/Q2eHhnCsAM7RYZi5zg3TwWyJC3rFZwIiKsRERAREQFK97M96iJn2Ir/M4/6KplRjeRU56+UfYDG/BgP6krm3U4o9rgNObdxPaJn4YTYvGDT4xTNNxHUxuhceq7jdh+ZjW+pfoGN1wCvz9tdg7m4NQYjGLS09TJd3Y18x4ZPg+NnzlW7ZrEm1NLDO36MsbXj1C5HkbjyW3SjFIhxcSvz7rVn19ujKoiLY4hERAREQEREBERAREQEREBERAREQEREBERAUl3mXocYw7FG3DHnhzm+lm6G/jHI4/01Wlpe9zCPacKnsLvp7Ts016F84HiwuUlYbm0o4X0K1fdljHtWF00hN3sZwZCeZdF0ST42DvUtpVR8taAABYAcgF9IiAiIgIiICIiDgqB7VVGesqX9RmeB4BxA/QK9vX52rI3OedQXSPsO9znafiVybqfLD6P9OxEX1b9oj8/xV4sBFTgApCNZqMFunKQjOw+TrFa/uGxcvon0r9H0srm5SdQ2TpC/ZZxkHkqXh8HDhjj/wAuNrflaB/ZRzCh+zdqZ6flDXguj7LyAyN/OJW+YXVXpEPA1bc17W7ytiLhpuLrlVrEREBERAREQEREBERAREQEREBERAREQEREBfE0Yc0tcLtcCHDtBFiF9ogku5yU0lbiOESHWKQyRAnmGODSfNphd5lVpSLbv/D9oKDERcRVVopyBppZjr+mRjv6argUhZcoiKoIiICIiAiIg82Iy5IZH/Zjcfg0qF4JFxK6mjPIzs0P8rsx/wC1WTa2qDKOe5ALo3NaCRcki1gOtRHDsdioqiOsma97YS4hjS0Euc0tGrjYC7lya/XUpD6LhE8m03Op6fE/d+hlI9/NA6M0WKRD3lNKGON/5s8V+7M0j1rxy7c7QV+mH0gp4ibCVzQTbt4kwDPg0pS7sq2reJMVrJZdQXQse9w72h7rBoPLotC6nzuFawWtbNBHK36MjGvHg5oI/Ve9ePDaURsDAAA0ANaOQAFgAvYqCIiAiIgIiICIiAiIgIiICIiAiIgIiICIiAiIg0LfVg/tGFveB06R7Z2+Au1/5Xk+kLObv8Y9rw2lnJu8xhkp/wCJGcr/AIlpPms3WUzZY3xPF2SMcxw7nCx/VS7cnUugkr8KlJz00xewHrAdkeR3Xax3rU+q/RV0RFUEWOxbHaSlF6maGK/IPeAT4N5nyC0bF98NIw5KSKaoeTZpPu2k91wXH5VMwuJUpePEsVp6dueoliiZ9qSRrQfC51UrkxbaSv8A3bW0kTuRtkNvvOzPPkAuzDt1Wd/FraiaeQ88txfuL3XcfKyZMMxje93D4rtgEtQ/kMoyMv8AfdqfIFa1LtPtLXm1LC2khPJ5ZlNv+ZMCT4tYqJg2x1JTW4MMTD9vLd/m91z+Kz0dI0dSdToilRsDVxMdXVdTLUVDfos6bgM/RJzvN9A48gAstu1wbiVUr5WaQx2GdnJ7njlcaOAafit+22AFBPyF2tH52ro3f0+WjbJYZp3vlOn2nG34ALTamdWJ7Q9fR3E6fDtSmPNbHtLOR0bQu8NA5L6Rb3jiIiAiIgIiICIiAiIgIiICIiAiIgIiICIiAiIgIiICkG1jxhm0VPXm4p6uMicgE8mZH6Ds9y7yVeUv39f7rS/9Qf8AxOUlYMT3wRl3DoKaad50aX3aD3hjQXH8FjXv2kr/AKTxSRH6o92benNIfMhdu5z9xJ94qkUv9lBPsJ3Sw5s9TJNO92rrHICe83LnfMt5wjZempxaGKKPtLWDMfF3MrON5LkK4MumOmaOpdwC5RVBERBj8eomzU8kTgXBw+iDYkggj8V34fRshijhjFmRNDGC5OgGmvWvQ5Apjrllz25eXPTxcoiKsRERAREQEREBERAREQEREH//2Q=="/>
          <p:cNvSpPr>
            <a:spLocks noChangeAspect="1" noChangeArrowheads="1"/>
          </p:cNvSpPr>
          <p:nvPr/>
        </p:nvSpPr>
        <p:spPr bwMode="auto">
          <a:xfrm>
            <a:off x="328613" y="-1219200"/>
            <a:ext cx="504825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pic>
        <p:nvPicPr>
          <p:cNvPr id="28678" name="Picture 2" descr="http://www.pulsamerica.co.uk/wp-content/uploads/2013/08/Satellit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8938" y="1778000"/>
            <a:ext cx="4770437" cy="357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9" name="Oval 2"/>
          <p:cNvSpPr>
            <a:spLocks noChangeArrowheads="1"/>
          </p:cNvSpPr>
          <p:nvPr/>
        </p:nvSpPr>
        <p:spPr bwMode="auto">
          <a:xfrm>
            <a:off x="323850" y="3284538"/>
            <a:ext cx="2376488" cy="576262"/>
          </a:xfrm>
          <a:prstGeom prst="ellipse">
            <a:avLst/>
          </a:prstGeom>
          <a:noFill/>
          <a:ln w="508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tLang="en-US"/>
          </a:p>
        </p:txBody>
      </p:sp>
      <p:sp>
        <p:nvSpPr>
          <p:cNvPr id="28680" name="Oval 7"/>
          <p:cNvSpPr>
            <a:spLocks noChangeArrowheads="1"/>
          </p:cNvSpPr>
          <p:nvPr/>
        </p:nvSpPr>
        <p:spPr bwMode="auto">
          <a:xfrm>
            <a:off x="323850" y="4835525"/>
            <a:ext cx="3168650" cy="576263"/>
          </a:xfrm>
          <a:prstGeom prst="ellipse">
            <a:avLst/>
          </a:prstGeom>
          <a:noFill/>
          <a:ln w="508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tLang="en-US"/>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vas78\Desktop\scal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1556792"/>
            <a:ext cx="2304256" cy="2454238"/>
          </a:xfrm>
          <a:prstGeom prst="rect">
            <a:avLst/>
          </a:prstGeom>
          <a:noFill/>
          <a:extLst>
            <a:ext uri="{909E8E84-426E-40DD-AFC4-6F175D3DCCD1}">
              <a14:hiddenFill xmlns:a14="http://schemas.microsoft.com/office/drawing/2010/main">
                <a:solidFill>
                  <a:srgbClr val="FFFFFF"/>
                </a:solidFill>
              </a14:hiddenFill>
            </a:ext>
          </a:extLst>
        </p:spPr>
      </p:pic>
      <p:sp>
        <p:nvSpPr>
          <p:cNvPr id="29698" name="Text Box 1"/>
          <p:cNvSpPr txBox="1">
            <a:spLocks noChangeArrowheads="1"/>
          </p:cNvSpPr>
          <p:nvPr/>
        </p:nvSpPr>
        <p:spPr bwMode="auto">
          <a:xfrm>
            <a:off x="0" y="-27384"/>
            <a:ext cx="91440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en-US" altLang="en-US" sz="4400" b="1" dirty="0">
                <a:solidFill>
                  <a:srgbClr val="3C8C93"/>
                </a:solidFill>
                <a:latin typeface="Calibri" pitchFamily="34" charset="0"/>
              </a:rPr>
              <a:t>Cost of Space Travel</a:t>
            </a:r>
          </a:p>
        </p:txBody>
      </p:sp>
      <p:sp>
        <p:nvSpPr>
          <p:cNvPr id="29699" name="TextBox 1"/>
          <p:cNvSpPr txBox="1">
            <a:spLocks noChangeArrowheads="1"/>
          </p:cNvSpPr>
          <p:nvPr/>
        </p:nvSpPr>
        <p:spPr bwMode="auto">
          <a:xfrm>
            <a:off x="539750" y="1052736"/>
            <a:ext cx="8280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GB" altLang="en-US" dirty="0">
                <a:solidFill>
                  <a:schemeClr val="tx1"/>
                </a:solidFill>
              </a:rPr>
              <a:t>It costs £16,000 to put 1kg in earth orbit </a:t>
            </a:r>
            <a:r>
              <a:rPr lang="en-GB" altLang="en-US" sz="1800" dirty="0">
                <a:solidFill>
                  <a:schemeClr val="tx1"/>
                </a:solidFill>
              </a:rPr>
              <a:t>(that’s £16 per gram!)</a:t>
            </a:r>
          </a:p>
        </p:txBody>
      </p:sp>
      <p:sp>
        <p:nvSpPr>
          <p:cNvPr id="29700" name="TextBox 3"/>
          <p:cNvSpPr txBox="1">
            <a:spLocks noChangeArrowheads="1"/>
          </p:cNvSpPr>
          <p:nvPr/>
        </p:nvSpPr>
        <p:spPr bwMode="auto">
          <a:xfrm>
            <a:off x="539750" y="4221088"/>
            <a:ext cx="8280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GB" altLang="en-US" b="1" dirty="0">
                <a:solidFill>
                  <a:srgbClr val="FF0000"/>
                </a:solidFill>
              </a:rPr>
              <a:t>How much does your insulation cost to send to space?</a:t>
            </a:r>
          </a:p>
        </p:txBody>
      </p:sp>
      <p:sp>
        <p:nvSpPr>
          <p:cNvPr id="29701" name="TextBox 4"/>
          <p:cNvSpPr txBox="1">
            <a:spLocks noChangeArrowheads="1"/>
          </p:cNvSpPr>
          <p:nvPr/>
        </p:nvSpPr>
        <p:spPr bwMode="auto">
          <a:xfrm>
            <a:off x="539750" y="4902993"/>
            <a:ext cx="8280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GB" altLang="en-US" dirty="0">
                <a:solidFill>
                  <a:schemeClr val="tx1"/>
                </a:solidFill>
              </a:rPr>
              <a:t>Bring your insulation up one at a time to weight then do the maths!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1"/>
          <p:cNvSpPr txBox="1">
            <a:spLocks noChangeArrowheads="1"/>
          </p:cNvSpPr>
          <p:nvPr/>
        </p:nvSpPr>
        <p:spPr bwMode="auto">
          <a:xfrm>
            <a:off x="0" y="333375"/>
            <a:ext cx="91440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charset="0"/>
                <a:ea typeface="ヒラギノ角ゴ Pro W3" charset="0"/>
                <a:cs typeface="ヒラギノ角ゴ Pro W3" charset="0"/>
              </a:defRPr>
            </a:lvl1pPr>
            <a:lvl2pPr eaLnBrk="0" hangingPunct="0">
              <a:spcBef>
                <a:spcPts val="5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rgbClr val="3C8C93"/>
                </a:solidFill>
                <a:latin typeface="Arial" charset="0"/>
                <a:ea typeface="ヒラギノ角ゴ Pro W3" charset="0"/>
                <a:cs typeface="ヒラギノ角ゴ Pro W3"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alibri" pitchFamily="34" charset="0"/>
                <a:ea typeface="Calibri" pitchFamily="34" charset="0"/>
                <a:cs typeface="Calibri" pitchFamily="34"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4" charset="0"/>
                <a:ea typeface="Calibri" pitchFamily="34" charset="0"/>
                <a:cs typeface="Calibri" pitchFamily="34"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4" charset="0"/>
                <a:ea typeface="Calibri" pitchFamily="34" charset="0"/>
                <a:cs typeface="Calibri" pitchFamily="34" charset="0"/>
              </a:defRPr>
            </a:lvl5pPr>
            <a:lvl6pPr marL="2514600" indent="-228600" defTabSz="449263" eaLnBrk="0" fontAlgn="base" hangingPunct="0">
              <a:spcBef>
                <a:spcPts val="50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4" charset="0"/>
                <a:ea typeface="Calibri" pitchFamily="34" charset="0"/>
                <a:cs typeface="Calibri" pitchFamily="34" charset="0"/>
              </a:defRPr>
            </a:lvl6pPr>
            <a:lvl7pPr marL="2971800" indent="-228600" defTabSz="449263" eaLnBrk="0" fontAlgn="base" hangingPunct="0">
              <a:spcBef>
                <a:spcPts val="50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4" charset="0"/>
                <a:ea typeface="Calibri" pitchFamily="34" charset="0"/>
                <a:cs typeface="Calibri" pitchFamily="34" charset="0"/>
              </a:defRPr>
            </a:lvl7pPr>
            <a:lvl8pPr marL="3429000" indent="-228600" defTabSz="449263" eaLnBrk="0" fontAlgn="base" hangingPunct="0">
              <a:spcBef>
                <a:spcPts val="50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4" charset="0"/>
                <a:ea typeface="Calibri" pitchFamily="34" charset="0"/>
                <a:cs typeface="Calibri" pitchFamily="34" charset="0"/>
              </a:defRPr>
            </a:lvl8pPr>
            <a:lvl9pPr marL="3886200" indent="-228600" defTabSz="449263" eaLnBrk="0" fontAlgn="base" hangingPunct="0">
              <a:spcBef>
                <a:spcPts val="50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4" charset="0"/>
                <a:ea typeface="Calibri" pitchFamily="34" charset="0"/>
                <a:cs typeface="Calibri" pitchFamily="34" charset="0"/>
              </a:defRPr>
            </a:lvl9pPr>
          </a:lstStyle>
          <a:p>
            <a:pPr algn="ctr" eaLnBrk="1" hangingPunct="1">
              <a:spcBef>
                <a:spcPct val="0"/>
              </a:spcBef>
            </a:pPr>
            <a:r>
              <a:rPr lang="en-US" altLang="en-US" sz="4400" b="1">
                <a:solidFill>
                  <a:srgbClr val="3C8C93"/>
                </a:solidFill>
                <a:latin typeface="Calibri" pitchFamily="34" charset="0"/>
              </a:rPr>
              <a:t>Heat and Temperature</a:t>
            </a:r>
          </a:p>
        </p:txBody>
      </p:sp>
      <p:sp>
        <p:nvSpPr>
          <p:cNvPr id="3" name="Rectangle 2"/>
          <p:cNvSpPr/>
          <p:nvPr/>
        </p:nvSpPr>
        <p:spPr>
          <a:xfrm>
            <a:off x="1498086" y="2276872"/>
            <a:ext cx="6147837"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Are they the same</a:t>
            </a:r>
          </a:p>
          <a:p>
            <a:pPr algn="ct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thing?</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1"/>
          <p:cNvSpPr txBox="1">
            <a:spLocks noChangeArrowheads="1"/>
          </p:cNvSpPr>
          <p:nvPr/>
        </p:nvSpPr>
        <p:spPr bwMode="auto">
          <a:xfrm>
            <a:off x="0" y="333375"/>
            <a:ext cx="91440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charset="0"/>
                <a:ea typeface="ヒラギノ角ゴ Pro W3" charset="0"/>
                <a:cs typeface="ヒラギノ角ゴ Pro W3" charset="0"/>
              </a:defRPr>
            </a:lvl1pPr>
            <a:lvl2pPr eaLnBrk="0" hangingPunct="0">
              <a:spcBef>
                <a:spcPts val="5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rgbClr val="3C8C93"/>
                </a:solidFill>
                <a:latin typeface="Arial" charset="0"/>
                <a:ea typeface="ヒラギノ角ゴ Pro W3" charset="0"/>
                <a:cs typeface="ヒラギノ角ゴ Pro W3"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alibri" pitchFamily="34" charset="0"/>
                <a:ea typeface="Calibri" pitchFamily="34" charset="0"/>
                <a:cs typeface="Calibri" pitchFamily="34"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4" charset="0"/>
                <a:ea typeface="Calibri" pitchFamily="34" charset="0"/>
                <a:cs typeface="Calibri" pitchFamily="34"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4" charset="0"/>
                <a:ea typeface="Calibri" pitchFamily="34" charset="0"/>
                <a:cs typeface="Calibri" pitchFamily="34" charset="0"/>
              </a:defRPr>
            </a:lvl5pPr>
            <a:lvl6pPr marL="2514600" indent="-228600" defTabSz="449263" eaLnBrk="0" fontAlgn="base" hangingPunct="0">
              <a:spcBef>
                <a:spcPts val="50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4" charset="0"/>
                <a:ea typeface="Calibri" pitchFamily="34" charset="0"/>
                <a:cs typeface="Calibri" pitchFamily="34" charset="0"/>
              </a:defRPr>
            </a:lvl6pPr>
            <a:lvl7pPr marL="2971800" indent="-228600" defTabSz="449263" eaLnBrk="0" fontAlgn="base" hangingPunct="0">
              <a:spcBef>
                <a:spcPts val="50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4" charset="0"/>
                <a:ea typeface="Calibri" pitchFamily="34" charset="0"/>
                <a:cs typeface="Calibri" pitchFamily="34" charset="0"/>
              </a:defRPr>
            </a:lvl7pPr>
            <a:lvl8pPr marL="3429000" indent="-228600" defTabSz="449263" eaLnBrk="0" fontAlgn="base" hangingPunct="0">
              <a:spcBef>
                <a:spcPts val="50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4" charset="0"/>
                <a:ea typeface="Calibri" pitchFamily="34" charset="0"/>
                <a:cs typeface="Calibri" pitchFamily="34" charset="0"/>
              </a:defRPr>
            </a:lvl8pPr>
            <a:lvl9pPr marL="3886200" indent="-228600" defTabSz="449263" eaLnBrk="0" fontAlgn="base" hangingPunct="0">
              <a:spcBef>
                <a:spcPts val="50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itchFamily="34" charset="0"/>
                <a:ea typeface="Calibri" pitchFamily="34" charset="0"/>
                <a:cs typeface="Calibri" pitchFamily="34" charset="0"/>
              </a:defRPr>
            </a:lvl9pPr>
          </a:lstStyle>
          <a:p>
            <a:pPr algn="ctr" eaLnBrk="1" hangingPunct="1">
              <a:spcBef>
                <a:spcPct val="0"/>
              </a:spcBef>
            </a:pPr>
            <a:r>
              <a:rPr lang="en-US" altLang="en-US" sz="4400" b="1">
                <a:solidFill>
                  <a:srgbClr val="3C8C93"/>
                </a:solidFill>
                <a:latin typeface="Calibri" pitchFamily="34" charset="0"/>
              </a:rPr>
              <a:t>Heat and Temperature</a:t>
            </a:r>
          </a:p>
        </p:txBody>
      </p:sp>
      <p:sp>
        <p:nvSpPr>
          <p:cNvPr id="2" name="TextBox 1"/>
          <p:cNvSpPr txBox="1">
            <a:spLocks noChangeArrowheads="1"/>
          </p:cNvSpPr>
          <p:nvPr/>
        </p:nvSpPr>
        <p:spPr bwMode="auto">
          <a:xfrm>
            <a:off x="684213" y="1368425"/>
            <a:ext cx="7704137"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ts val="600"/>
              </a:spcBef>
              <a:defRPr sz="2400">
                <a:solidFill>
                  <a:srgbClr val="000000"/>
                </a:solidFill>
                <a:latin typeface="Arial" charset="0"/>
                <a:ea typeface="ヒラギノ角ゴ Pro W3" charset="0"/>
                <a:cs typeface="ヒラギノ角ゴ Pro W3" charset="0"/>
              </a:defRPr>
            </a:lvl1pPr>
            <a:lvl2pPr eaLnBrk="0" hangingPunct="0">
              <a:spcBef>
                <a:spcPts val="550"/>
              </a:spcBef>
              <a:defRPr sz="2200">
                <a:solidFill>
                  <a:srgbClr val="3C8C93"/>
                </a:solidFill>
                <a:latin typeface="Arial" charset="0"/>
                <a:ea typeface="ヒラギノ角ゴ Pro W3" charset="0"/>
                <a:cs typeface="ヒラギノ角ゴ Pro W3" charset="0"/>
              </a:defRPr>
            </a:lvl2pPr>
            <a:lvl3pPr eaLnBrk="0" hangingPunct="0">
              <a:spcBef>
                <a:spcPts val="600"/>
              </a:spcBef>
              <a:defRPr sz="2400">
                <a:solidFill>
                  <a:srgbClr val="000000"/>
                </a:solidFill>
                <a:latin typeface="Calibri" pitchFamily="34" charset="0"/>
                <a:ea typeface="Calibri" pitchFamily="34" charset="0"/>
                <a:cs typeface="Calibri" pitchFamily="34" charset="0"/>
              </a:defRPr>
            </a:lvl3pPr>
            <a:lvl4pPr eaLnBrk="0" hangingPunct="0">
              <a:spcBef>
                <a:spcPts val="500"/>
              </a:spcBef>
              <a:defRPr sz="2000">
                <a:solidFill>
                  <a:srgbClr val="000000"/>
                </a:solidFill>
                <a:latin typeface="Calibri" pitchFamily="34" charset="0"/>
                <a:ea typeface="Calibri" pitchFamily="34" charset="0"/>
                <a:cs typeface="Calibri" pitchFamily="34" charset="0"/>
              </a:defRPr>
            </a:lvl4pPr>
            <a:lvl5pPr eaLnBrk="0" hangingPunct="0">
              <a:spcBef>
                <a:spcPts val="500"/>
              </a:spcBef>
              <a:defRPr sz="2000">
                <a:solidFill>
                  <a:srgbClr val="000000"/>
                </a:solidFill>
                <a:latin typeface="Calibri" pitchFamily="34" charset="0"/>
                <a:ea typeface="Calibri" pitchFamily="34" charset="0"/>
                <a:cs typeface="Calibri" pitchFamily="34" charset="0"/>
              </a:defRPr>
            </a:lvl5pPr>
            <a:lvl6pPr marL="2514600" indent="-228600" defTabSz="449263"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6pPr>
            <a:lvl7pPr marL="2971800" indent="-228600" defTabSz="449263"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7pPr>
            <a:lvl8pPr marL="3429000" indent="-228600" defTabSz="449263"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8pPr>
            <a:lvl9pPr marL="3886200" indent="-228600" defTabSz="449263"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9pPr>
          </a:lstStyle>
          <a:p>
            <a:pPr eaLnBrk="1" hangingPunct="1">
              <a:spcBef>
                <a:spcPts val="1200"/>
              </a:spcBef>
              <a:spcAft>
                <a:spcPts val="1200"/>
              </a:spcAft>
              <a:buFont typeface="Arial" charset="0"/>
              <a:buChar char="•"/>
            </a:pPr>
            <a:r>
              <a:rPr lang="en-GB" altLang="en-US" dirty="0">
                <a:solidFill>
                  <a:schemeClr val="tx1"/>
                </a:solidFill>
                <a:latin typeface="Lucida Grande" pitchFamily="80" charset="0"/>
              </a:rPr>
              <a:t>There’s a difference between heat and temperature</a:t>
            </a:r>
          </a:p>
          <a:p>
            <a:pPr eaLnBrk="1" hangingPunct="1">
              <a:spcBef>
                <a:spcPts val="1200"/>
              </a:spcBef>
              <a:spcAft>
                <a:spcPts val="1200"/>
              </a:spcAft>
              <a:buFont typeface="Arial" charset="0"/>
              <a:buChar char="•"/>
            </a:pPr>
            <a:r>
              <a:rPr lang="en-GB" altLang="en-US" dirty="0">
                <a:solidFill>
                  <a:schemeClr val="tx1"/>
                </a:solidFill>
                <a:latin typeface="Lucida Grande" pitchFamily="80" charset="0"/>
              </a:rPr>
              <a:t>Heat is a form of energy (measured in Joules)</a:t>
            </a:r>
          </a:p>
          <a:p>
            <a:pPr eaLnBrk="1" hangingPunct="1">
              <a:spcBef>
                <a:spcPts val="1200"/>
              </a:spcBef>
              <a:spcAft>
                <a:spcPts val="1200"/>
              </a:spcAft>
              <a:buFont typeface="Arial" charset="0"/>
              <a:buChar char="•"/>
            </a:pPr>
            <a:r>
              <a:rPr lang="en-GB" altLang="en-US" dirty="0">
                <a:solidFill>
                  <a:schemeClr val="tx1"/>
                </a:solidFill>
                <a:latin typeface="Lucida Grande" pitchFamily="80" charset="0"/>
              </a:rPr>
              <a:t>Temperature is the intensity of heat in a substance</a:t>
            </a:r>
          </a:p>
          <a:p>
            <a:pPr eaLnBrk="1" hangingPunct="1">
              <a:spcBef>
                <a:spcPts val="1200"/>
              </a:spcBef>
              <a:spcAft>
                <a:spcPts val="1200"/>
              </a:spcAft>
              <a:buFont typeface="Arial" charset="0"/>
              <a:buChar char="•"/>
            </a:pPr>
            <a:r>
              <a:rPr lang="en-GB" altLang="en-US" dirty="0">
                <a:solidFill>
                  <a:schemeClr val="tx1"/>
                </a:solidFill>
                <a:latin typeface="Lucida Grande" pitchFamily="80" charset="0"/>
              </a:rPr>
              <a:t>The more heat, the higher the temperature gets</a:t>
            </a:r>
          </a:p>
        </p:txBody>
      </p:sp>
      <p:pic>
        <p:nvPicPr>
          <p:cNvPr id="14345" name="Picture 9" descr="Heat and Tempera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3854450"/>
            <a:ext cx="2990850"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45097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1"/>
          <p:cNvSpPr txBox="1">
            <a:spLocks noChangeArrowheads="1"/>
          </p:cNvSpPr>
          <p:nvPr/>
        </p:nvSpPr>
        <p:spPr bwMode="auto">
          <a:xfrm>
            <a:off x="0" y="333375"/>
            <a:ext cx="91440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en-US" altLang="en-US" sz="4400" b="1">
                <a:solidFill>
                  <a:srgbClr val="3C8C93"/>
                </a:solidFill>
                <a:latin typeface="Calibri" pitchFamily="34" charset="0"/>
              </a:rPr>
              <a:t>How is heat transferred?</a:t>
            </a:r>
          </a:p>
        </p:txBody>
      </p:sp>
      <p:sp>
        <p:nvSpPr>
          <p:cNvPr id="2" name="TextBox 1"/>
          <p:cNvSpPr txBox="1">
            <a:spLocks noChangeArrowheads="1"/>
          </p:cNvSpPr>
          <p:nvPr/>
        </p:nvSpPr>
        <p:spPr bwMode="auto">
          <a:xfrm>
            <a:off x="685800" y="1557338"/>
            <a:ext cx="77724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defRPr sz="2400">
                <a:solidFill>
                  <a:srgbClr val="000000"/>
                </a:solidFill>
                <a:latin typeface="Arial" charset="0"/>
                <a:ea typeface="ヒラギノ角ゴ Pro W3" charset="0"/>
                <a:cs typeface="ヒラギノ角ゴ Pro W3" charset="0"/>
              </a:defRPr>
            </a:lvl1pPr>
            <a:lvl2pPr marL="1085850" indent="-342900" eaLnBrk="0" hangingPunct="0">
              <a:spcBef>
                <a:spcPts val="550"/>
              </a:spcBef>
              <a:defRPr sz="2200">
                <a:solidFill>
                  <a:srgbClr val="3C8C93"/>
                </a:solidFill>
                <a:latin typeface="Arial" charset="0"/>
                <a:ea typeface="ヒラギノ角ゴ Pro W3" charset="0"/>
                <a:cs typeface="ヒラギノ角ゴ Pro W3" charset="0"/>
              </a:defRPr>
            </a:lvl2pPr>
            <a:lvl3pPr eaLnBrk="0" hangingPunct="0">
              <a:spcBef>
                <a:spcPts val="600"/>
              </a:spcBef>
              <a:defRPr sz="2400">
                <a:solidFill>
                  <a:srgbClr val="000000"/>
                </a:solidFill>
                <a:latin typeface="Calibri" pitchFamily="34" charset="0"/>
                <a:ea typeface="Calibri" pitchFamily="34" charset="0"/>
                <a:cs typeface="Calibri" pitchFamily="34" charset="0"/>
              </a:defRPr>
            </a:lvl3pPr>
            <a:lvl4pPr eaLnBrk="0" hangingPunct="0">
              <a:spcBef>
                <a:spcPts val="500"/>
              </a:spcBef>
              <a:defRPr sz="2000">
                <a:solidFill>
                  <a:srgbClr val="000000"/>
                </a:solidFill>
                <a:latin typeface="Calibri" pitchFamily="34" charset="0"/>
                <a:ea typeface="Calibri" pitchFamily="34" charset="0"/>
                <a:cs typeface="Calibri" pitchFamily="34" charset="0"/>
              </a:defRPr>
            </a:lvl4pPr>
            <a:lvl5pPr eaLnBrk="0" hangingPunct="0">
              <a:spcBef>
                <a:spcPts val="500"/>
              </a:spcBef>
              <a:defRPr sz="2000">
                <a:solidFill>
                  <a:srgbClr val="000000"/>
                </a:solidFill>
                <a:latin typeface="Calibri" pitchFamily="34" charset="0"/>
                <a:ea typeface="Calibri" pitchFamily="34" charset="0"/>
                <a:cs typeface="Calibri" pitchFamily="34" charset="0"/>
              </a:defRPr>
            </a:lvl5pPr>
            <a:lvl6pPr marL="2514600" indent="-228600" defTabSz="449263"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6pPr>
            <a:lvl7pPr marL="2971800" indent="-228600" defTabSz="449263"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7pPr>
            <a:lvl8pPr marL="3429000" indent="-228600" defTabSz="449263"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8pPr>
            <a:lvl9pPr marL="3886200" indent="-228600" defTabSz="449263"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9pPr>
          </a:lstStyle>
          <a:p>
            <a:pPr eaLnBrk="1" hangingPunct="1">
              <a:spcBef>
                <a:spcPct val="0"/>
              </a:spcBef>
              <a:defRPr/>
            </a:pPr>
            <a:r>
              <a:rPr lang="en-GB" altLang="en-US" b="1" dirty="0">
                <a:solidFill>
                  <a:schemeClr val="tx1"/>
                </a:solidFill>
                <a:latin typeface="Lucida Grande" pitchFamily="80" charset="0"/>
              </a:rPr>
              <a:t>Can anyone name the three ways heat can be transferred?</a:t>
            </a:r>
          </a:p>
          <a:p>
            <a:pPr eaLnBrk="1" hangingPunct="1">
              <a:spcBef>
                <a:spcPct val="0"/>
              </a:spcBef>
              <a:defRPr/>
            </a:pPr>
            <a:endParaRPr lang="en-GB" altLang="en-US" b="1" dirty="0">
              <a:solidFill>
                <a:schemeClr val="tx1"/>
              </a:solidFill>
              <a:latin typeface="Lucida Grande" pitchFamily="80" charset="0"/>
            </a:endParaRPr>
          </a:p>
          <a:p>
            <a:pPr marL="457200" indent="-457200" eaLnBrk="1" hangingPunct="1">
              <a:spcBef>
                <a:spcPct val="0"/>
              </a:spcBef>
              <a:buFont typeface="+mj-lt"/>
              <a:buAutoNum type="arabicPeriod"/>
              <a:defRPr/>
            </a:pPr>
            <a:r>
              <a:rPr lang="en-GB" altLang="en-US" b="1" dirty="0">
                <a:solidFill>
                  <a:schemeClr val="tx1"/>
                </a:solidFill>
                <a:latin typeface="Lucida Grande" pitchFamily="80" charset="0"/>
              </a:rPr>
              <a:t>Conduction</a:t>
            </a:r>
          </a:p>
          <a:p>
            <a:pPr marL="457200" indent="-457200" eaLnBrk="1" hangingPunct="1">
              <a:spcBef>
                <a:spcPct val="0"/>
              </a:spcBef>
              <a:buFont typeface="+mj-lt"/>
              <a:buAutoNum type="arabicPeriod"/>
              <a:defRPr/>
            </a:pPr>
            <a:r>
              <a:rPr lang="en-GB" altLang="en-US" b="1" dirty="0">
                <a:solidFill>
                  <a:schemeClr val="tx1"/>
                </a:solidFill>
                <a:latin typeface="Lucida Grande" pitchFamily="80" charset="0"/>
              </a:rPr>
              <a:t>Convection</a:t>
            </a:r>
          </a:p>
          <a:p>
            <a:pPr marL="457200" indent="-457200" eaLnBrk="1" hangingPunct="1">
              <a:spcBef>
                <a:spcPct val="0"/>
              </a:spcBef>
              <a:buFont typeface="+mj-lt"/>
              <a:buAutoNum type="arabicPeriod"/>
              <a:defRPr/>
            </a:pPr>
            <a:r>
              <a:rPr lang="en-GB" altLang="en-US" b="1" dirty="0">
                <a:solidFill>
                  <a:schemeClr val="tx1"/>
                </a:solidFill>
                <a:latin typeface="Lucida Grande" pitchFamily="80" charset="0"/>
              </a:rPr>
              <a:t>Radiation</a:t>
            </a:r>
          </a:p>
        </p:txBody>
      </p:sp>
    </p:spTree>
    <p:extLst>
      <p:ext uri="{BB962C8B-B14F-4D97-AF65-F5344CB8AC3E}">
        <p14:creationId xmlns:p14="http://schemas.microsoft.com/office/powerpoint/2010/main" val="277168636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1"/>
          <p:cNvSpPr txBox="1">
            <a:spLocks noChangeArrowheads="1"/>
          </p:cNvSpPr>
          <p:nvPr/>
        </p:nvSpPr>
        <p:spPr bwMode="auto">
          <a:xfrm>
            <a:off x="0" y="333375"/>
            <a:ext cx="91440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en-US" altLang="en-US" sz="4400" b="1">
                <a:solidFill>
                  <a:srgbClr val="3C8C93"/>
                </a:solidFill>
                <a:latin typeface="Calibri" pitchFamily="34" charset="0"/>
              </a:rPr>
              <a:t>How is heat transferred?</a:t>
            </a:r>
          </a:p>
        </p:txBody>
      </p:sp>
      <p:sp>
        <p:nvSpPr>
          <p:cNvPr id="2" name="TextBox 1"/>
          <p:cNvSpPr txBox="1">
            <a:spLocks noChangeArrowheads="1"/>
          </p:cNvSpPr>
          <p:nvPr/>
        </p:nvSpPr>
        <p:spPr bwMode="auto">
          <a:xfrm>
            <a:off x="685800" y="1557338"/>
            <a:ext cx="77724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defRPr sz="2400">
                <a:solidFill>
                  <a:srgbClr val="000000"/>
                </a:solidFill>
                <a:latin typeface="Arial" charset="0"/>
                <a:ea typeface="ヒラギノ角ゴ Pro W3" charset="0"/>
                <a:cs typeface="ヒラギノ角ゴ Pro W3" charset="0"/>
              </a:defRPr>
            </a:lvl1pPr>
            <a:lvl2pPr marL="1085850" indent="-342900" eaLnBrk="0" hangingPunct="0">
              <a:spcBef>
                <a:spcPts val="550"/>
              </a:spcBef>
              <a:defRPr sz="2200">
                <a:solidFill>
                  <a:srgbClr val="3C8C93"/>
                </a:solidFill>
                <a:latin typeface="Arial" charset="0"/>
                <a:ea typeface="ヒラギノ角ゴ Pro W3" charset="0"/>
                <a:cs typeface="ヒラギノ角ゴ Pro W3" charset="0"/>
              </a:defRPr>
            </a:lvl2pPr>
            <a:lvl3pPr eaLnBrk="0" hangingPunct="0">
              <a:spcBef>
                <a:spcPts val="600"/>
              </a:spcBef>
              <a:defRPr sz="2400">
                <a:solidFill>
                  <a:srgbClr val="000000"/>
                </a:solidFill>
                <a:latin typeface="Calibri" pitchFamily="34" charset="0"/>
                <a:ea typeface="Calibri" pitchFamily="34" charset="0"/>
                <a:cs typeface="Calibri" pitchFamily="34" charset="0"/>
              </a:defRPr>
            </a:lvl3pPr>
            <a:lvl4pPr eaLnBrk="0" hangingPunct="0">
              <a:spcBef>
                <a:spcPts val="500"/>
              </a:spcBef>
              <a:defRPr sz="2000">
                <a:solidFill>
                  <a:srgbClr val="000000"/>
                </a:solidFill>
                <a:latin typeface="Calibri" pitchFamily="34" charset="0"/>
                <a:ea typeface="Calibri" pitchFamily="34" charset="0"/>
                <a:cs typeface="Calibri" pitchFamily="34" charset="0"/>
              </a:defRPr>
            </a:lvl4pPr>
            <a:lvl5pPr eaLnBrk="0" hangingPunct="0">
              <a:spcBef>
                <a:spcPts val="500"/>
              </a:spcBef>
              <a:defRPr sz="2000">
                <a:solidFill>
                  <a:srgbClr val="000000"/>
                </a:solidFill>
                <a:latin typeface="Calibri" pitchFamily="34" charset="0"/>
                <a:ea typeface="Calibri" pitchFamily="34" charset="0"/>
                <a:cs typeface="Calibri" pitchFamily="34" charset="0"/>
              </a:defRPr>
            </a:lvl5pPr>
            <a:lvl6pPr marL="2514600" indent="-228600" defTabSz="449263"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6pPr>
            <a:lvl7pPr marL="2971800" indent="-228600" defTabSz="449263"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7pPr>
            <a:lvl8pPr marL="3429000" indent="-228600" defTabSz="449263"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8pPr>
            <a:lvl9pPr marL="3886200" indent="-228600" defTabSz="449263"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9pPr>
          </a:lstStyle>
          <a:p>
            <a:pPr marL="457200" indent="-457200" eaLnBrk="1" hangingPunct="1">
              <a:spcBef>
                <a:spcPct val="0"/>
              </a:spcBef>
              <a:buFont typeface="+mj-lt"/>
              <a:buAutoNum type="arabicPeriod"/>
              <a:defRPr/>
            </a:pPr>
            <a:r>
              <a:rPr lang="en-GB" altLang="en-US" b="1" dirty="0">
                <a:solidFill>
                  <a:schemeClr val="tx1"/>
                </a:solidFill>
                <a:latin typeface="Lucida Grande" pitchFamily="80" charset="0"/>
              </a:rPr>
              <a:t>Conduction</a:t>
            </a:r>
          </a:p>
          <a:p>
            <a:pPr eaLnBrk="1" hangingPunct="1">
              <a:spcBef>
                <a:spcPct val="0"/>
              </a:spcBef>
              <a:defRPr/>
            </a:pPr>
            <a:r>
              <a:rPr lang="en-GB" altLang="en-US" sz="2200" dirty="0">
                <a:solidFill>
                  <a:schemeClr val="tx1"/>
                </a:solidFill>
                <a:latin typeface="Lucida Grande" pitchFamily="80" charset="0"/>
              </a:rPr>
              <a:t>The transfer of energy between objects in physical contact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55776" y="2420938"/>
            <a:ext cx="3094038" cy="398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1"/>
          <p:cNvSpPr txBox="1">
            <a:spLocks noChangeArrowheads="1"/>
          </p:cNvSpPr>
          <p:nvPr/>
        </p:nvSpPr>
        <p:spPr bwMode="auto">
          <a:xfrm>
            <a:off x="0" y="333375"/>
            <a:ext cx="91440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en-US" altLang="en-US" sz="4400" b="1">
                <a:solidFill>
                  <a:srgbClr val="3C8C93"/>
                </a:solidFill>
                <a:latin typeface="Calibri" pitchFamily="34" charset="0"/>
              </a:rPr>
              <a:t>How is heat transferred?</a:t>
            </a:r>
          </a:p>
        </p:txBody>
      </p:sp>
      <p:sp>
        <p:nvSpPr>
          <p:cNvPr id="17411" name="TextBox 1"/>
          <p:cNvSpPr txBox="1">
            <a:spLocks noChangeArrowheads="1"/>
          </p:cNvSpPr>
          <p:nvPr/>
        </p:nvSpPr>
        <p:spPr bwMode="auto">
          <a:xfrm>
            <a:off x="685800" y="1557338"/>
            <a:ext cx="77724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spcBef>
                <a:spcPts val="600"/>
              </a:spcBef>
              <a:defRPr sz="2400">
                <a:solidFill>
                  <a:srgbClr val="000000"/>
                </a:solidFill>
                <a:latin typeface="Arial" charset="0"/>
                <a:ea typeface="ヒラギノ角ゴ Pro W3" charset="0"/>
                <a:cs typeface="ヒラギノ角ゴ Pro W3" charset="0"/>
              </a:defRPr>
            </a:lvl1pPr>
            <a:lvl2pPr marL="1085850" indent="-342900" eaLnBrk="0" hangingPunct="0">
              <a:spcBef>
                <a:spcPts val="550"/>
              </a:spcBef>
              <a:defRPr sz="2200">
                <a:solidFill>
                  <a:srgbClr val="3C8C93"/>
                </a:solidFill>
                <a:latin typeface="Arial" charset="0"/>
                <a:ea typeface="ヒラギノ角ゴ Pro W3" charset="0"/>
                <a:cs typeface="ヒラギノ角ゴ Pro W3" charset="0"/>
              </a:defRPr>
            </a:lvl2pPr>
            <a:lvl3pPr eaLnBrk="0" hangingPunct="0">
              <a:spcBef>
                <a:spcPts val="600"/>
              </a:spcBef>
              <a:defRPr sz="2400">
                <a:solidFill>
                  <a:srgbClr val="000000"/>
                </a:solidFill>
                <a:latin typeface="Calibri" pitchFamily="34" charset="0"/>
                <a:ea typeface="Calibri" pitchFamily="34" charset="0"/>
                <a:cs typeface="Calibri" pitchFamily="34" charset="0"/>
              </a:defRPr>
            </a:lvl3pPr>
            <a:lvl4pPr eaLnBrk="0" hangingPunct="0">
              <a:spcBef>
                <a:spcPts val="500"/>
              </a:spcBef>
              <a:defRPr sz="2000">
                <a:solidFill>
                  <a:srgbClr val="000000"/>
                </a:solidFill>
                <a:latin typeface="Calibri" pitchFamily="34" charset="0"/>
                <a:ea typeface="Calibri" pitchFamily="34" charset="0"/>
                <a:cs typeface="Calibri" pitchFamily="34" charset="0"/>
              </a:defRPr>
            </a:lvl4pPr>
            <a:lvl5pPr eaLnBrk="0" hangingPunct="0">
              <a:spcBef>
                <a:spcPts val="500"/>
              </a:spcBef>
              <a:defRPr sz="2000">
                <a:solidFill>
                  <a:srgbClr val="000000"/>
                </a:solidFill>
                <a:latin typeface="Calibri" pitchFamily="34" charset="0"/>
                <a:ea typeface="Calibri" pitchFamily="34" charset="0"/>
                <a:cs typeface="Calibri" pitchFamily="34" charset="0"/>
              </a:defRPr>
            </a:lvl5pPr>
            <a:lvl6pPr marL="2514600" indent="-228600" defTabSz="449263"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6pPr>
            <a:lvl7pPr marL="2971800" indent="-228600" defTabSz="449263"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7pPr>
            <a:lvl8pPr marL="3429000" indent="-228600" defTabSz="449263"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8pPr>
            <a:lvl9pPr marL="3886200" indent="-228600" defTabSz="449263"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9pPr>
          </a:lstStyle>
          <a:p>
            <a:pPr eaLnBrk="1" hangingPunct="1">
              <a:spcBef>
                <a:spcPct val="0"/>
              </a:spcBef>
              <a:buFont typeface="Arial" charset="0"/>
              <a:buAutoNum type="arabicPeriod"/>
            </a:pPr>
            <a:r>
              <a:rPr lang="en-GB" altLang="en-US" b="1">
                <a:solidFill>
                  <a:schemeClr val="tx1"/>
                </a:solidFill>
                <a:latin typeface="Lucida Grande" pitchFamily="80" charset="0"/>
              </a:rPr>
              <a:t>Conduction</a:t>
            </a:r>
          </a:p>
          <a:p>
            <a:pPr eaLnBrk="1" hangingPunct="1">
              <a:spcBef>
                <a:spcPct val="0"/>
              </a:spcBef>
              <a:buFont typeface="Arial" charset="0"/>
              <a:buAutoNum type="arabicPeriod"/>
            </a:pPr>
            <a:r>
              <a:rPr lang="en-GB" altLang="en-US" b="1">
                <a:solidFill>
                  <a:schemeClr val="tx1"/>
                </a:solidFill>
                <a:latin typeface="Lucida Grande" pitchFamily="80" charset="0"/>
              </a:rPr>
              <a:t>Convection</a:t>
            </a:r>
            <a:endParaRPr lang="en-GB" altLang="en-US">
              <a:solidFill>
                <a:schemeClr val="tx1"/>
              </a:solidFill>
              <a:latin typeface="Lucida Grande" pitchFamily="80"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63938" y="2713038"/>
            <a:ext cx="1503362" cy="410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
          <p:cNvSpPr txBox="1">
            <a:spLocks noChangeArrowheads="1"/>
          </p:cNvSpPr>
          <p:nvPr/>
        </p:nvSpPr>
        <p:spPr bwMode="auto">
          <a:xfrm>
            <a:off x="684213" y="2227263"/>
            <a:ext cx="77724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defRPr sz="2400">
                <a:solidFill>
                  <a:srgbClr val="000000"/>
                </a:solidFill>
                <a:latin typeface="Arial" charset="0"/>
                <a:ea typeface="ヒラギノ角ゴ Pro W3" charset="0"/>
                <a:cs typeface="ヒラギノ角ゴ Pro W3" charset="0"/>
              </a:defRPr>
            </a:lvl1pPr>
            <a:lvl2pPr marL="1085850" indent="-342900" eaLnBrk="0" hangingPunct="0">
              <a:spcBef>
                <a:spcPts val="550"/>
              </a:spcBef>
              <a:defRPr sz="2200">
                <a:solidFill>
                  <a:srgbClr val="3C8C93"/>
                </a:solidFill>
                <a:latin typeface="Arial" charset="0"/>
                <a:ea typeface="ヒラギノ角ゴ Pro W3" charset="0"/>
                <a:cs typeface="ヒラギノ角ゴ Pro W3" charset="0"/>
              </a:defRPr>
            </a:lvl2pPr>
            <a:lvl3pPr eaLnBrk="0" hangingPunct="0">
              <a:spcBef>
                <a:spcPts val="600"/>
              </a:spcBef>
              <a:defRPr sz="2400">
                <a:solidFill>
                  <a:srgbClr val="000000"/>
                </a:solidFill>
                <a:latin typeface="Calibri" pitchFamily="34" charset="0"/>
                <a:ea typeface="Calibri" pitchFamily="34" charset="0"/>
                <a:cs typeface="Calibri" pitchFamily="34" charset="0"/>
              </a:defRPr>
            </a:lvl3pPr>
            <a:lvl4pPr eaLnBrk="0" hangingPunct="0">
              <a:spcBef>
                <a:spcPts val="500"/>
              </a:spcBef>
              <a:defRPr sz="2000">
                <a:solidFill>
                  <a:srgbClr val="000000"/>
                </a:solidFill>
                <a:latin typeface="Calibri" pitchFamily="34" charset="0"/>
                <a:ea typeface="Calibri" pitchFamily="34" charset="0"/>
                <a:cs typeface="Calibri" pitchFamily="34" charset="0"/>
              </a:defRPr>
            </a:lvl4pPr>
            <a:lvl5pPr eaLnBrk="0" hangingPunct="0">
              <a:spcBef>
                <a:spcPts val="500"/>
              </a:spcBef>
              <a:defRPr sz="2000">
                <a:solidFill>
                  <a:srgbClr val="000000"/>
                </a:solidFill>
                <a:latin typeface="Calibri" pitchFamily="34" charset="0"/>
                <a:ea typeface="Calibri" pitchFamily="34" charset="0"/>
                <a:cs typeface="Calibri" pitchFamily="34" charset="0"/>
              </a:defRPr>
            </a:lvl5pPr>
            <a:lvl6pPr marL="2514600" indent="-228600" defTabSz="449263"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6pPr>
            <a:lvl7pPr marL="2971800" indent="-228600" defTabSz="449263"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7pPr>
            <a:lvl8pPr marL="3429000" indent="-228600" defTabSz="449263"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8pPr>
            <a:lvl9pPr marL="3886200" indent="-228600" defTabSz="449263"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9pPr>
          </a:lstStyle>
          <a:p>
            <a:pPr eaLnBrk="1" hangingPunct="1">
              <a:spcBef>
                <a:spcPct val="0"/>
              </a:spcBef>
            </a:pPr>
            <a:r>
              <a:rPr lang="en-GB" altLang="en-US" sz="2200">
                <a:solidFill>
                  <a:schemeClr val="tx1"/>
                </a:solidFill>
                <a:latin typeface="Lucida Grande" pitchFamily="80" charset="0"/>
              </a:rPr>
              <a:t>Transfer of energy between an object and its environment due to fluid motion</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1"/>
          <p:cNvSpPr txBox="1">
            <a:spLocks noChangeArrowheads="1"/>
          </p:cNvSpPr>
          <p:nvPr/>
        </p:nvSpPr>
        <p:spPr bwMode="auto">
          <a:xfrm>
            <a:off x="0" y="333375"/>
            <a:ext cx="91440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en-US" altLang="en-US" sz="4400" b="1">
                <a:solidFill>
                  <a:srgbClr val="3C8C93"/>
                </a:solidFill>
                <a:latin typeface="Calibri" pitchFamily="34" charset="0"/>
              </a:rPr>
              <a:t>How is heat transferred?</a:t>
            </a:r>
          </a:p>
        </p:txBody>
      </p:sp>
      <p:sp>
        <p:nvSpPr>
          <p:cNvPr id="18435" name="TextBox 1"/>
          <p:cNvSpPr txBox="1">
            <a:spLocks noChangeArrowheads="1"/>
          </p:cNvSpPr>
          <p:nvPr/>
        </p:nvSpPr>
        <p:spPr bwMode="auto">
          <a:xfrm>
            <a:off x="685800" y="1557338"/>
            <a:ext cx="7772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spcBef>
                <a:spcPts val="600"/>
              </a:spcBef>
              <a:defRPr sz="2400">
                <a:solidFill>
                  <a:srgbClr val="000000"/>
                </a:solidFill>
                <a:latin typeface="Arial" charset="0"/>
                <a:ea typeface="ヒラギノ角ゴ Pro W3" charset="0"/>
                <a:cs typeface="ヒラギノ角ゴ Pro W3" charset="0"/>
              </a:defRPr>
            </a:lvl1pPr>
            <a:lvl2pPr marL="1085850" indent="-342900" eaLnBrk="0" hangingPunct="0">
              <a:spcBef>
                <a:spcPts val="550"/>
              </a:spcBef>
              <a:defRPr sz="2200">
                <a:solidFill>
                  <a:srgbClr val="3C8C93"/>
                </a:solidFill>
                <a:latin typeface="Arial" charset="0"/>
                <a:ea typeface="ヒラギノ角ゴ Pro W3" charset="0"/>
                <a:cs typeface="ヒラギノ角ゴ Pro W3" charset="0"/>
              </a:defRPr>
            </a:lvl2pPr>
            <a:lvl3pPr eaLnBrk="0" hangingPunct="0">
              <a:spcBef>
                <a:spcPts val="600"/>
              </a:spcBef>
              <a:defRPr sz="2400">
                <a:solidFill>
                  <a:srgbClr val="000000"/>
                </a:solidFill>
                <a:latin typeface="Calibri" pitchFamily="34" charset="0"/>
                <a:ea typeface="Calibri" pitchFamily="34" charset="0"/>
                <a:cs typeface="Calibri" pitchFamily="34" charset="0"/>
              </a:defRPr>
            </a:lvl3pPr>
            <a:lvl4pPr eaLnBrk="0" hangingPunct="0">
              <a:spcBef>
                <a:spcPts val="500"/>
              </a:spcBef>
              <a:defRPr sz="2000">
                <a:solidFill>
                  <a:srgbClr val="000000"/>
                </a:solidFill>
                <a:latin typeface="Calibri" pitchFamily="34" charset="0"/>
                <a:ea typeface="Calibri" pitchFamily="34" charset="0"/>
                <a:cs typeface="Calibri" pitchFamily="34" charset="0"/>
              </a:defRPr>
            </a:lvl4pPr>
            <a:lvl5pPr eaLnBrk="0" hangingPunct="0">
              <a:spcBef>
                <a:spcPts val="500"/>
              </a:spcBef>
              <a:defRPr sz="2000">
                <a:solidFill>
                  <a:srgbClr val="000000"/>
                </a:solidFill>
                <a:latin typeface="Calibri" pitchFamily="34" charset="0"/>
                <a:ea typeface="Calibri" pitchFamily="34" charset="0"/>
                <a:cs typeface="Calibri" pitchFamily="34" charset="0"/>
              </a:defRPr>
            </a:lvl5pPr>
            <a:lvl6pPr marL="2514600" indent="-228600" defTabSz="449263"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6pPr>
            <a:lvl7pPr marL="2971800" indent="-228600" defTabSz="449263"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7pPr>
            <a:lvl8pPr marL="3429000" indent="-228600" defTabSz="449263"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8pPr>
            <a:lvl9pPr marL="3886200" indent="-228600" defTabSz="449263"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9pPr>
          </a:lstStyle>
          <a:p>
            <a:pPr eaLnBrk="1" hangingPunct="1">
              <a:spcBef>
                <a:spcPct val="0"/>
              </a:spcBef>
              <a:buFont typeface="Times New Roman" pitchFamily="18" charset="0"/>
              <a:buAutoNum type="arabicPeriod"/>
            </a:pPr>
            <a:r>
              <a:rPr lang="en-GB" altLang="en-US" b="1">
                <a:solidFill>
                  <a:schemeClr val="tx1"/>
                </a:solidFill>
                <a:latin typeface="Lucida Grande" pitchFamily="80" charset="0"/>
              </a:rPr>
              <a:t>Conduction</a:t>
            </a:r>
          </a:p>
          <a:p>
            <a:pPr eaLnBrk="1" hangingPunct="1">
              <a:spcBef>
                <a:spcPct val="0"/>
              </a:spcBef>
              <a:buFont typeface="Times New Roman" pitchFamily="18" charset="0"/>
              <a:buAutoNum type="arabicPeriod"/>
            </a:pPr>
            <a:r>
              <a:rPr lang="en-GB" altLang="en-US" b="1">
                <a:solidFill>
                  <a:schemeClr val="tx1"/>
                </a:solidFill>
                <a:latin typeface="Lucida Grande" pitchFamily="80" charset="0"/>
              </a:rPr>
              <a:t>Convection</a:t>
            </a:r>
          </a:p>
          <a:p>
            <a:pPr eaLnBrk="1" hangingPunct="1">
              <a:spcBef>
                <a:spcPct val="0"/>
              </a:spcBef>
              <a:buFont typeface="Times New Roman" pitchFamily="18" charset="0"/>
              <a:buAutoNum type="arabicPeriod"/>
            </a:pPr>
            <a:r>
              <a:rPr lang="en-GB" altLang="en-US" b="1">
                <a:solidFill>
                  <a:schemeClr val="tx1"/>
                </a:solidFill>
                <a:latin typeface="Lucida Grande" pitchFamily="80" charset="0"/>
              </a:rPr>
              <a:t>Radiation</a:t>
            </a:r>
            <a:endParaRPr lang="en-GB" altLang="en-US">
              <a:solidFill>
                <a:schemeClr val="tx1"/>
              </a:solidFill>
              <a:latin typeface="Lucida Grande" pitchFamily="80" charset="0"/>
            </a:endParaRPr>
          </a:p>
        </p:txBody>
      </p:sp>
      <p:sp>
        <p:nvSpPr>
          <p:cNvPr id="5" name="TextBox 1"/>
          <p:cNvSpPr txBox="1">
            <a:spLocks noChangeArrowheads="1"/>
          </p:cNvSpPr>
          <p:nvPr/>
        </p:nvSpPr>
        <p:spPr bwMode="auto">
          <a:xfrm>
            <a:off x="684213" y="2636838"/>
            <a:ext cx="77724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defRPr sz="2400">
                <a:solidFill>
                  <a:srgbClr val="000000"/>
                </a:solidFill>
                <a:latin typeface="Arial" charset="0"/>
                <a:ea typeface="ヒラギノ角ゴ Pro W3" charset="0"/>
                <a:cs typeface="ヒラギノ角ゴ Pro W3" charset="0"/>
              </a:defRPr>
            </a:lvl1pPr>
            <a:lvl2pPr marL="1085850" indent="-342900" eaLnBrk="0" hangingPunct="0">
              <a:spcBef>
                <a:spcPts val="550"/>
              </a:spcBef>
              <a:defRPr sz="2200">
                <a:solidFill>
                  <a:srgbClr val="3C8C93"/>
                </a:solidFill>
                <a:latin typeface="Arial" charset="0"/>
                <a:ea typeface="ヒラギノ角ゴ Pro W3" charset="0"/>
                <a:cs typeface="ヒラギノ角ゴ Pro W3" charset="0"/>
              </a:defRPr>
            </a:lvl2pPr>
            <a:lvl3pPr eaLnBrk="0" hangingPunct="0">
              <a:spcBef>
                <a:spcPts val="600"/>
              </a:spcBef>
              <a:defRPr sz="2400">
                <a:solidFill>
                  <a:srgbClr val="000000"/>
                </a:solidFill>
                <a:latin typeface="Calibri" pitchFamily="34" charset="0"/>
                <a:ea typeface="Calibri" pitchFamily="34" charset="0"/>
                <a:cs typeface="Calibri" pitchFamily="34" charset="0"/>
              </a:defRPr>
            </a:lvl3pPr>
            <a:lvl4pPr eaLnBrk="0" hangingPunct="0">
              <a:spcBef>
                <a:spcPts val="500"/>
              </a:spcBef>
              <a:defRPr sz="2000">
                <a:solidFill>
                  <a:srgbClr val="000000"/>
                </a:solidFill>
                <a:latin typeface="Calibri" pitchFamily="34" charset="0"/>
                <a:ea typeface="Calibri" pitchFamily="34" charset="0"/>
                <a:cs typeface="Calibri" pitchFamily="34" charset="0"/>
              </a:defRPr>
            </a:lvl4pPr>
            <a:lvl5pPr eaLnBrk="0" hangingPunct="0">
              <a:spcBef>
                <a:spcPts val="500"/>
              </a:spcBef>
              <a:defRPr sz="2000">
                <a:solidFill>
                  <a:srgbClr val="000000"/>
                </a:solidFill>
                <a:latin typeface="Calibri" pitchFamily="34" charset="0"/>
                <a:ea typeface="Calibri" pitchFamily="34" charset="0"/>
                <a:cs typeface="Calibri" pitchFamily="34" charset="0"/>
              </a:defRPr>
            </a:lvl5pPr>
            <a:lvl6pPr marL="2514600" indent="-228600" defTabSz="449263"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6pPr>
            <a:lvl7pPr marL="2971800" indent="-228600" defTabSz="449263"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7pPr>
            <a:lvl8pPr marL="3429000" indent="-228600" defTabSz="449263"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8pPr>
            <a:lvl9pPr marL="3886200" indent="-228600" defTabSz="449263" eaLnBrk="0" fontAlgn="base" hangingPunct="0">
              <a:spcBef>
                <a:spcPts val="500"/>
              </a:spcBef>
              <a:spcAft>
                <a:spcPct val="0"/>
              </a:spcAft>
              <a:buClr>
                <a:srgbClr val="000000"/>
              </a:buClr>
              <a:buSzPct val="100000"/>
              <a:buFont typeface="Times New Roman" pitchFamily="18" charset="0"/>
              <a:defRPr sz="2000">
                <a:solidFill>
                  <a:srgbClr val="000000"/>
                </a:solidFill>
                <a:latin typeface="Calibri" pitchFamily="34" charset="0"/>
                <a:ea typeface="Calibri" pitchFamily="34" charset="0"/>
                <a:cs typeface="Calibri" pitchFamily="34" charset="0"/>
              </a:defRPr>
            </a:lvl9pPr>
          </a:lstStyle>
          <a:p>
            <a:pPr eaLnBrk="1" hangingPunct="1">
              <a:spcBef>
                <a:spcPct val="0"/>
              </a:spcBef>
            </a:pPr>
            <a:r>
              <a:rPr lang="en-GB" altLang="en-US" sz="2200">
                <a:solidFill>
                  <a:schemeClr val="tx1"/>
                </a:solidFill>
                <a:latin typeface="Lucida Grande" pitchFamily="80" charset="0"/>
              </a:rPr>
              <a:t>Transfer of energy by electromagnetic waves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3076575"/>
            <a:ext cx="3367087" cy="358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1"/>
          <p:cNvSpPr txBox="1">
            <a:spLocks noChangeArrowheads="1"/>
          </p:cNvSpPr>
          <p:nvPr/>
        </p:nvSpPr>
        <p:spPr bwMode="auto">
          <a:xfrm>
            <a:off x="0" y="333375"/>
            <a:ext cx="91440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en-US" altLang="en-US" sz="4400" b="1">
                <a:solidFill>
                  <a:srgbClr val="3C8C93"/>
                </a:solidFill>
                <a:latin typeface="Calibri" pitchFamily="34" charset="0"/>
              </a:rPr>
              <a:t>How is heat transferred in space?</a:t>
            </a:r>
          </a:p>
        </p:txBody>
      </p:sp>
      <p:sp>
        <p:nvSpPr>
          <p:cNvPr id="19459" name="TextBox 2"/>
          <p:cNvSpPr txBox="1">
            <a:spLocks noChangeArrowheads="1"/>
          </p:cNvSpPr>
          <p:nvPr/>
        </p:nvSpPr>
        <p:spPr bwMode="auto">
          <a:xfrm>
            <a:off x="755650" y="1598613"/>
            <a:ext cx="7632700"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GB" altLang="en-US" dirty="0">
                <a:solidFill>
                  <a:schemeClr val="tx1"/>
                </a:solidFill>
              </a:rPr>
              <a:t>Space is a vacuum (approximately 1 atom per cm</a:t>
            </a:r>
            <a:r>
              <a:rPr lang="en-GB" altLang="en-US" baseline="30000" dirty="0">
                <a:solidFill>
                  <a:schemeClr val="tx1"/>
                </a:solidFill>
              </a:rPr>
              <a:t>3</a:t>
            </a:r>
            <a:r>
              <a:rPr lang="en-GB" altLang="en-US" dirty="0">
                <a:solidFill>
                  <a:schemeClr val="tx1"/>
                </a:solidFill>
              </a:rPr>
              <a:t>)</a:t>
            </a:r>
          </a:p>
          <a:p>
            <a:endParaRPr lang="en-GB" altLang="en-US" dirty="0">
              <a:solidFill>
                <a:schemeClr val="tx1"/>
              </a:solidFill>
            </a:endParaRPr>
          </a:p>
          <a:p>
            <a:r>
              <a:rPr lang="en-GB" altLang="en-US" dirty="0">
                <a:solidFill>
                  <a:schemeClr val="tx1"/>
                </a:solidFill>
              </a:rPr>
              <a:t>Conduction and convection in space are almost entirely non-existent</a:t>
            </a:r>
          </a:p>
          <a:p>
            <a:endParaRPr lang="en-GB" altLang="en-US" dirty="0">
              <a:solidFill>
                <a:schemeClr val="tx1"/>
              </a:solidFill>
            </a:endParaRPr>
          </a:p>
          <a:p>
            <a:r>
              <a:rPr lang="en-GB" altLang="en-US" dirty="0">
                <a:solidFill>
                  <a:schemeClr val="tx1"/>
                </a:solidFill>
              </a:rPr>
              <a:t>Heat from the Sun travels to Earth via radiation</a:t>
            </a:r>
          </a:p>
          <a:p>
            <a:endParaRPr lang="en-GB" altLang="en-US" dirty="0">
              <a:solidFill>
                <a:schemeClr val="tx1"/>
              </a:solidFill>
            </a:endParaRPr>
          </a:p>
        </p:txBody>
      </p:sp>
      <p:sp>
        <p:nvSpPr>
          <p:cNvPr id="19460" name="AutoShape 2" descr="data:image/jpeg;base64,/9j/4AAQSkZJRgABAQAAAQABAAD/2wCEAAkGBxMQEBIUEhIVEBQQFBQUFhQUFBMWDxUUGBUWFhYWFhcYHygiGBolHRQUIzEhJSktLy4uGB8zODMsNygvLisBCgoKDg0OGxAQGywlICUsLCwsLywsLCwsLCwsLCwsLCwsLCwsLCwsLCwsLCwsLCwsLCwsLCwsLCwsLCwsLCwsLP/AABEIAJ8BPQMBEQACEQEDEQH/xAAbAAACAgMBAAAAAAAAAAAAAAAAAgMGAQQFB//EAD4QAAIBAgQEBAQEBAUCBwAAAAECAAMRBBIhMQUGQVEiMlJhExZxgRQVQpEHI6GxM2LB0eFy8UNTc4KSsvD/xAAaAQEAAwEBAQAAAAAAAAAAAAAAAQIEAwUG/8QAMBEAAgEDBAEEAQQBAwUAAAAAAAECAxESBBMhMRQFIkFRYSMycYGhM5HBFUJScuH/2gAMAwEAAhEDEQA/APcYAQAgBACAEAIAQAgBACAEAIAQAgBACAEAIAQAgBACAEAIAQAgBACAEAIAQAgBACAEAIAQAgBACAI9QDcyUm+iCL8WnqltuRGSD8YnqjbkMkH4xPVG3IZIPxieqNuQyQfjE9Ubchkg/GJ6o25DJB+MT1RtyGSD8YnqjbkMkH41PVG3IZIx+NT1RtyGSD8anqjbkMkH45PVG3IZIx+PT1RtyGSD8enqk7Uhkg/MKfqjbkMkH5hT9UbUhkjH5hT9UbUhkg/MKfqjakMkH5jT9UbUhkg/MafqjakMkH5jT9UbUhkg/MafqjakMkY/MqfqjZkMkH5lT9UbMhkg/MqfqjZkMkH5lT9UbMhkg/MqfqjZkMkH5lT9UbMhkg/MqfqjZkMkH5lT9UbMhkg/MqfqjZkMkH5lT9UbMhkg/MqfqjZkMkH5lT9UbMhkg/MqfqjZkMkA4lT9UbUhkialiVbY3kODXZOSJpQkxAKlzTxI072M9TRUVLszVZNFIqcyPfcz1lpYmbcYnzI/cyfFiRuMx8xv3MnxYk7jM/Mb9zHiobjA8xv3MjxVew3GYPMj9zHixIVVinmV+5jxYk7jFPMz9zHjRGbF+Zn7mPGiTuMU8zv3MnxYkZsU8zv3MjxYjNiHmh+8eNEZsU80P3jxojcYh5qqdzHjRG4xDzXU7mV8aI3GIea6ncyPGQ3GKebKnePGQ3GKea6nePGQ3GKebKnePGRObFPN1TvHjIZswebqnePGQzZj5uqd48ZDNmPmyp3MeMhmw+bKncx4yGbD5sqdzHjIZsPmyp3MeMhmw+bKncx4yGbD5sqdzHjIZsPmyp3MeMhmw+bKncx4yGbD5sqdzHjIZsPmyp3MeMhmw+bKncx4yGbD5sqdzHjIZsPmyp3MeMhmzK821L7x4yGbLlydx96jAEzFqaKijrTm2eq0WuoM8V9mtDyCWUDnbrPd0HRjrHm1Xee3Hoyswqk7Sb2INzAcPaowFjOFWqoq5ZRbZ3jylUV7EX9xqP3mJeownC8WdpUWuGjZx/KoIHwznsSpt0dTZl+xmbTeqRqX/DLVtNKFrr4uc7ivLTUkB0PQgakHsfe1j95q03qEasml8FKlCUEm/kr9bCMouRab1Ui3wcWrGoZ0uQKYuLiGQLkZkMCEyARtAEMEiGQQIZBIpkgQwEIYJuLKi4pgXCBcIIuEC4QLhAuEC4QLhAuEC4QLhAuEC4QLhAuA3kXJuegfw/8AOJg1fR2pnuWF8g+k+en2bl0SypLKDzt1nu6Dox1jzZ1uZ7adkZWdngnC2ZxddDMletaLLxjdl2othqeKNFk+FUsGp3PgqKR+kn9VwRlPbrPlf+pSU3SqHsPQSdHep8r5/AvBcVVXG4qiyM1L4rOj2OVGYBmS/Y3J+v1niL1KGmnOMnwb69CE6FOafPyJy9QxVCjiTUpZneo1amgZTdnGq76C9j+8yaf1inTjJN9l9XGjWqQxfC4f8Ih4biRhsDnxt85qVWKsP5ruWJ8I9/2Ano6H1CEKLkndtnPUaXyNSoUerCcS4c+JwtJvhhGdS2VR5QxuoJO5y5dfrPe9M1Mks6j7PI1tCEamEPj/ACUTinCnoGzgg9jPpaWohV6POlCxyzO5QRjAIyZDJQhkEiGAIYAjSARkwBCYAjGAKYBiVApgBACAEAIAQAgBACAEAIAQAgBACAAkA9A5A84mDV9Heke54XyD6T56fZuXRJKksoHO3We7oDHWKBhcMWfQX1nrzlijMuz0SmldMKjUFQ1Kd70mX/EXcgMNQ3bXX9p8h6luxluUn/R6+i2Jeyqu/kgwNKnxVadWrRNP4LMts11cEar0Ngbf1nx/qfqDqNJL3HsOL0N4QldMt6UrTyoUcneXJgch/hTR4vHRGRp8R4bTroUqqHU9Dv8AUHoZnwlSleJ1p1pQd4s4WLoYutijTzfBwygMTSuHddhTz6kHSxtawE+i0Oqqau0L2S7Ot9PSpZ2vNnL5y4JUqEuAbAfsAP7T7f0/U0qcdtPk8CvGc3k0ecYinlNu092LurmNohaWIEMhkojJkEkZgCmARmQBTAEMAQwBDAMGVBiAEAIAQAgBACAEAIAQAgBACAEAIACQD0DkDziYNX0d6R7nhfIPpPnp9m5dEkqSygc7dZ7ugMdYrHK9bLWByg69dZq1scqbV7HGm7MtHGsNj0u+GxDVEGppMlH4i+ynL4h9bH6z4jWQr0btT4PpdHV0lRY1Ic/ZZOHUitNQxu1hmNgLsdWNgANTefHr31HJnKq1lwdFFntaejexnbJMk9GWmsityF1nk6mjwXTK9zZgfi0QPjfhwrqTULFVCnQg2+v72mHS3jXxvZM3aWphO+NzXocBpJh2XDMHLC71cwd3+pHT2Gk+20Do0ZXvd/Zh1tStW/1FZfRQ+J8suGJN9yLWu1wMx0HtrPqKfqEMUeU9PK5zanL1QfXoNT3t+9jO61tO9jnsyaua1Tg1QdLnqOol1qabdrh0pLlmvW4VUW2gN9NNde0mOog+iJU5LsgrcPqKQCup2l41oNEYNdkOIwrobMpBhTTV0ysk1wQVKZG4tCd+iCNlNtpKZLsiIybMCGCVZimAYMpcgxJAQAgBACAEAIAQAgBACAEAIAQAgAJAPQOQPOJg1fR3pHueF8g+k+en2bl0SSpLKBzv1nuaAx1iv8rYtEcgi99AeqnuOn7zR6hRlUp2i7FKMlGV2rnX4/wB2Q1KmPcoOlYKKeuwAp2F/bLefD63Syim3M+m0ethK0Y0lf8AH/0uHDqwemjA3DKCD7ET5SlxNpmWrFqTudCmZ7+lmkZ2iUtPUlXjiUSIHM8XVTT6OkSv821qS0CK5YJUZVJS2fe+l/8ApnlUllWTN+kjUc70+0R8H4VgqdP42FVXP/m5i7g9d/KbdLT67S0KN7o4auvqJPGqczHVTnYm4ZQb3Gr6/pF/SBqB2Hee3C1rI85tmhbLYBrKWFmJ1uoGVvF+nw5de3aXsrfgNu/5I7mw1y2VnudWyt5yezbH9pNl88EJv+f+CKpexuMgCKpuNUXcEW62JH/aTfi8eA+7Pn6IMTa58ABNhYAqyEDUAW6jL/eXgr9Pj5Ktr/u7NfFJTYFigF7FbEZFbY3F9tjbveTGU08YPgq7dz4ZHVwlKoBnVgoHuzFh/YHX2FpfOdJ+13GMai6tYgq4SjVQINDsxIAQGxIIPQXFvvG5UpvOXTGMZppEFLhdBUZLhmGwtdnA8xGunW3e3vLyr1W810FCmli+zXpctpSf+Yy2YZgSbqFOx03v0HsZMtY5/sRzVBR5l0aXEeXCXHw7ZbkMb+EW1vftax+860tYsfcVqUbO0R8RywvwwV3O2ut9xmH6b9Pt3nOOu93K4LvTJLvk5/DeXnqHxgrqQB1Nt97ae80VdXGmvtnOnQc+fgh4vwVqGouRfLqNQex/p+8tQ1KqlKlJwJcNy7UdMxIXS9jfboT2H1lZ6yEZYstToTmrnNxWDem+RhYzTGalHJHJxxfJtJwOsRfLvqBfxEfScvJpqVmzpszaukc+qhUkEWI7zundXOTJEwjsLhCR9JVzS+RZkJFt9JZMKwy0ydheG0icWbVLhtRukq6kUTiSng9TtKb0RizXq4B13EsqifRGLNdlIl+RYxJKhBICQD0DkDziYNX0d6R7nhfIPpPnp9m5dEkqSygc7dZ7mhMdYp/Aq6JWBfUA/eehqacpQtHs4QaT5LjW4RQxn86rWqsqgkKXRKVNba2AXQWvrvPjdX6fZuVaR72l9SnFKFGKMcqcdpFnooGWkh/ls1z4b7Of0km9h9p8bq6Vp50+j0tXpppKcu32XBHk0a9jy2iTPNXlcFcSGtWCgkkADUk7AdzMdavlwi8Ytsp3F+NIMSq4rD3wpsFqOl1DH/xAdivT6azdo6O206i7PRpUXtN0p+76/wCDt1cLhsL46NJKZqKRdNmHQG2lttfcT6Whp6d1KJ5lWvWn7ajvb7OLi2ubhgLMWu+/lIuw0sLX09hPSimjM3fo0yul7W8K5mbzbnx26k6i3e06LnhleO/kiemC2x82jG5CrYE6nds1xY/WWTurfQfDuQBOmYFtQQSQAVJy5h9dQPeT+7lK7K9L8EChmFjc/FAIFgS1h36DYHvJk4p3X+xMXJXX+SKlWZs2a12AGYjbXRl7tbSx7DtaXnHFZRfZzjzw1yiEVEc5WSwy2slrkg+E6nX9QJ3jHD3w5uG8uJkaVVByaowPiOtrHqo6W0+oBlnGcUpvklYybiuPojpLTRyM93PkJHmPc32F9B+8lyqTjlFWRCjGDUZcsgxmBaowLECk3iQCwuepP01ufaI1qcY+xckTpycuXwSY3OqEUgKmg2JKldgbddRbUf6SKcYTn+pwyzk4x9nKIcBgqi53dma/m7C2/W+htsNIrV4T9qXBEKck735fwanFeIVarmkgIfYsbDQdBawA6mdqNGnD3t3KTnKXsirHQw9bJT/nZXsovfUaXytptoSPcTPKOU70nydOYwxqLg5h4/VaoooAkBrtYeY/TtbS3YTTDSQjC8+zlOvKTTj/AEdSqtLwvUSzJ5MxAVR0DjfTW1r3FtpliqsE4Q+Ts1Sk85f7HOXmNfjBMoaidGJAzMTuxPQ9rbaW2miOhW3z2cnqXnf4XwbmL4TSr1EqMxGXzgKSXtsy2FjcW+95wp6mpSpuEuzpOgpyUo9fIYjjNGi60ypa/myMQqDoq2NiR1Jvc3k09NUqRyk+RPUQi8Yrg28VwXD1KQrOtRjmCk0UurA3s4A2Nhqpt1tOD19XTe2SuaKeijqZ/ptL+Tf4VythiL0mNY+jKyuPqpF5eOvdVX6M9fSzoys0WTB8vG9lpohFtGtm126Gc5aiP2c1TmzcPLtQi4yH/LqDr/1Cc/Ip3tZk7Mjn47lpv10Aw7r/AMTrCvG/DKunJdoqPF+UVYE09x+k7zZDUyj2c2kUTiHDmpMQQRaejTqKSuc5I0p1XJQBIJPQOQPOJg1fR3pHueF8g+k+en2bl0SSpLKBzt1nu6Ax1jzgmzT2fgy35LjwniVBqHwaoLKxBYBiqsBsptra+u/aeD6h6dPUSvJ8G3S6rZ5j2dTmKkalOhhsKgX4pzkABaaU00u1thmI9zlnzGv06uqNNHuaCqvdqKr/AIuLWx9fC16GGpt+IL01N6m98zgm42UBet9BPC1HpuNTBdmiCpV6Uqz45N2jzBWfE1MOtJA9MOcxZsunlJFtAbr+85R9PnKbh8o5z09ONKNW/DOdhGqcSp4inWc0npOoCqCFU2bR1/ULr/tNmi9OjUyXyjrWnDRuE4q6Zu4DF1cPhCldfHQPw+9OolroynqLXH/tn0HptHcWzUXKPM184qe7SfDKtxHm64CKioqjLZQAAOw9p9Fp/SoU07HlT1Um7t3IMNzGrG7AX8Vy2mYtbU29wNJaehkv2kx1H2b1HiKMLhiT4crNsDrctbtuB3OkzToTjKzXJ0jNOJsPVvlOj3dvCALFh11O1tde85pJXTOv/r/khNQeEE2W2jXtcnym52sLadTJt7e7FeL2Sua9RfGBcKSPFuAD6fre+3/e0HxeKKyX/k+AZnOTLcXJZBpcE+b+53NheI4Ll8/gPN3X+SDEVVHQFiS1xcNbdltbTW+t+pkxjJrh2iS5xT5XJHUpI/iYFCAGULtfqt/0g6G+28tlKDtDlMq4qaWTsQVaaVwApu4OW5AAzWJFiNbXFtb9Ja86TV+mVWM01HtCphnZSlRhm62IBJ9INtW/4h1IqWUEFFuKU2afDnq0Hyi+W11qbWU23PbaWqqnUgpsinlCWKE4iK1GoKn6FAuliPCfYjUby9HanF00RVU1LJm1T4gtSnemmc2ANl8TAbBje1u/ecXp5pqMn7TpvRd5Rjya3DuMGsxTEeYE2BsLqdGXXbuPcCda2mwSnT+ClOqneNTpkmIrUMIpyDMOgNszHu1ifCO3WUhCrqZXlwiylCirLlsbwY2hpamWG1/CtQbfQMD9Lj3lfdpqvP7SV+vTt8ohwXCqWGQtVKkjzN5gOyr3bqewl6ledZ40iI0lTjlU7N0YMYpbUaoTMCVYkKpI3Q9M2xHfXtOW7KhL9XlE7aqL9Pv6OdgeTqrsGDLVQ7spuB9e33mleo0pr2s41NNUpu042PQeFp+EokqSqruerEkCw7bjX95hn73zyTHJdF54fS/lgsc5YXJButuyt1HvPPm7uyNiXAuIxoUoFGbMbAA2JOoHtbSUsWsaPFeNPhaSPUoM+Y2ZKfjcaXsoFr66SyimxY6XC+IU8TSWrSYOrjodj2I6EdpRqxDONzPwb4iM9Ky1ALjs3sf95ooahxdn0cqlLJcdnluJqrisyOMroSpv5lbs3+k9aMnD3R6MDvF4y7KXxPBGk5B7z06U843IkrGmJcrY9A5A84mDV9Heke54XyD6T56fZuXRJKksoPO3We7oOjHWPNau89pdGRjUKuUg9okrqwRa8LzY4CqLAAW2Hc7nruZ5kvTYZOfyaN6Vsb8HcPE6AqjEE5qhpLSA9ADMW+5uPsJ4q9Mk9TKbXHwbnrbUFSX3yOMTSSrUxYYH4tNKWW/izKSWJ9rCn+04U/T5eY5W4sdZ6tS00ad+malXjlAfGqp4atVUVh0bLms31sbftNlL0uVPUZR6Znqa1yoqm/hlSx3MlR1ZCxKk7dJ7kNHBPJLkwyqStyyvVGv95tXRyfJE0qSYFYjY6SMU3dhXRsrxeoLa7dep+85PTwu3Yu6jfFzp0eZrMul7XGvQHVrf779JkeiVmdlqDePFKV6eY9ADlIzE7C3YdZnVCq010jo6kP3fJsVTmKHOAToQDa1jqT6Qd9Nyf24QeN0o8l5JuzvwYxrlQMq3sxJ0Fr3J1bqt9dhuJMIpp5OyIlK37V38iYimpQu/cEWICA2Fw3YaA+95EKklJxgrkuKss/gjpj4qfyb3IYXYAXYWPQbEZtPaXawlab4IVpRbjwzVXhzN4nbxU9bKQADuQo/UR1lt5LiEeCu05czfItbH1L/CVTdfEDoEB3zX3tc3AJtr+xUKa97lwHVl+1Lkzh6zBMuIIceIXvplbcXGxBCn7RNKUlOl8CDsnGfyQvxajQsqIHG2XdVHU36se/QSVpp1ryqcB1owWNMfGcLp4ghw4QDW58zJuLdWYeXvp7yKeolQThLn6JnSVS0o/wBkww1An4JK/EIuEOvTRWa+jH20HvKKWoadT4JwoxlicSpgq1GuooXy1ACunQ62M2Qqwq07zM84SpzxR0cbwapWp5nqEgdbfyvfUdPe1veZ6erpwftjx9naWnm1y+fo5HDq+IwdYqAR+kg+Ug7zXVjTrw5M8ZSpyuuD0/lrDoyoVoJSd9cyAghRuTrPEenp05ZLo21NXVqpQk7mpzLjcyuqKwQoUW1/C+W5BA3vdtSfsemqkrctlWrKx1eQeNfyBTa5p0w1mALupLN/LqBdUbW49rzLq6fuudIdA9NKVejUoVvxHxGFxu6AuDmtfwqF+Je+ug66jOuYtM6XN/n3malh6FNcuatiLGgpG7B6anrobP8Aex+kpTg5EdOxu4OrTwtBSGDUi7uXLWRULk+YeYg6C/0vKy5JZ3q63G9pRdg8P/ifT/B4tcSgsjMKdYD6XvbuNCDPSoVXBJv+zjXoqa47NDjWHFaiHGpW2vcEaGelp3jLH47R58W5KzKeRYz0vgF/5A84mDV9HWme54XyD6T56fZuXRJKksoPO3We7oOjHWPNau89uPRkYkkgA1oBk127yuAHbGta15G2ixrGqe8nFIhsiYySBGMAjMqWFMAjMkgQmQSKxkNXBK/EKhAGY2Fpz20Td2sdWnzKRTy2O4NtMpI2J09h1tMUtFFzuaI6iUVY38HxZK6E1vEbWIzW8QJsT7WJ99JxqUalOV6ZeEozjaf2beA4kjrkQ7EBr2yEHQEDpY5f+ZwrUJQtOR0hUUm4x/o1sPw+p8YGo3iU6KpAUD36C/QTrKvFRxgikacn7pOw/FuJCkFVFzH9IK63BsAx62tt/ec6FBVOW+C9Srg2rc/ZJSw74il/PBUkWJtqCLFSQNdsw/aTKSpVb0ysY507SNWl+HoWpk2zaC6qWv6mB2HYaS361T3LhEfp0/ba7IMZw+urKKBKq5YEA6KQSD9uv0InSlVpuN59orOE4ytFiry+R/MFRswsc36fY73t72tHnRfDXBL00kuHyZqcwmlem6sGBIKjLbW97G1wCexlfBUleL4ZK1Li+VyjQPF8QKvxCCE2y28OW1rW7WmrYpYYHDclllctmA4guJFL4TUPAuVqdcEMdrDOgvp33+s8avQ1NF/pvg9OhV0s091Wf4LgKnwKXxAqrZ6dIhWzKoY2YhiBfddxEbz9sjLjFTbj0cnC8dfCvUpv8LzZWDWWm6WXLUY23KlepGux1ImVNSSaO0euTWThRUM9FTSaqCEq0iSpKsdND4WNrkEmxBAvIlV+ycSz11SjhSz1X+MtN1RqrMbOQdhoCNjcg/WZf3S4LdFd5XxlLidFaePK1K+Ee9Guhs+YhSCtgLuulxYjQEy1ZOm+OERFOR0fysnCJhqrnDg1qrEoVam9M1XqZibeFbVQb2FiF11nCMvdcu1dHcwGOw2DWnhamKz1EUhfisPildWAtubAaE62tqZLg5cpEI85/i9jaVaiQrhs4Dix3Iv0+h39jNVKDxdysmis8k4n42DCnUqGp/8Ax8S/0ImqhO8Iy+nY86pHGq/ycPGplqEe892LvE5S7Lx/D/ziYdV0dqfZ7nhfIPpPnp9m5dEkqSyg87dZ7ug6MdY81q7z249GRiGWIFgCmVApMAUwBDAEaAIxlSxGTAEMAQwBGkAQyAIYAt4BJhcW1I3U/wC0pOCkrMlSad0T4jjFRyLtYA3sNB/Sc40IR6RZ1JSfLLDQ5hpFLtbNe9yPGD1y9Nd9Zgno6mbUXZM0qvDhyXKJuEcaWvmUqKeUi2UeIps17atob69pzr6Z0UpRL06+42pEVLgSJUZqjq+tx4vCq92P9huZeWqcko01yVhQxWU3wdDiWLNOkxQZhYEgMSjrspI67WIPYbzhThGpO0+GXnNwgnDlfZxeB1MRUrGo9yjgqbmwsRbSbdRGlGGHyZ6bm55pXsdrHYOiHFSoo+IFAuSPhEj9R1zfa0xwq1nDCC/s0ThTyyk/6NSjxulVZqYBOmjMxyu3Zl2UHbQaXlp6WpThmnyRHURnLFpWOhw/l6kmJTJWUM9nWm5yva9stj+rTb9rzlL1FNYS7Lr0+pbOK4L3VwiPg69Or4QSxvbRWugUm+2ttek4OTzUkVpq8XcrGB4X+Ow9MVAaNVWWiagphxVpg3Vg1/ANCA3UrYdZec9ubsdYq6N3h+Aq4esDTF0WoKbWynw5QSdd1NulrEanScpSUlyXSsdzivLlSvlDfDencBwHqhwvUrY5c17f1nCNXHlDsrHH+Cpw/L8M2zJV+HTANlIdG0LEli2tySLkWGmg4aiTnZmjTpXNPmrjVWsmFoU1P4l6isuVSGKkEIPpqCdNMvYSaSv+4VLR6LJQ/h/RarWxGNqviqtZs7WJSkANgADcgWA36TtvSXCM9r9nlfPmHw1NnfD4jMg8PwirFka2qhtiBa3tNSm8Hc5yXJp/w1Pgqf8AqD/6SdP/AKT/AJMuo/1Imtxb/FP1nv0/2maXZc+QPOJk1fR2pnueF8g+k+en2bl0SSpLKDzt1nu6Dox1jzWrvPbj0ZGIZYgUmQBTIAjQBbwBWgEZgEZlSwpgCGAI0MEbGQCMwBSYAkAwZDApMgGIFx6NUobqbESrimrMlM2MVxOrUFmYkSkKMYftRZzk+2drgXHFRAlWxABGuqlTYkH7gGY9TpZN5w7OtKqlFxl0TY3mVUIFFVPS9hlUelQb2+u5lKWhy5qcnWeoskqfCR0eI4UYuh/L8xCuqg6WOjqo9iAbf5pyoT2KrjLotVW5TU12aXD+W0T/ABSMw3ObKintexu3t06zpU1spSxpq5SOmssqjsdtWdCA1NK6LlBzorMBa62a2q2vaY5U6VZvJWkd1VrUVaEuGXnCL8ahWpAZSyHJrqNAQNb9VE4y9jTRzhPJtfJWeXeYVwXxKOIWoadMuFKJqWNQsco0ykZXIAPe3t11FJ1HlAvCVuCw47hX41WqYXEl0qEM9A/DyjMPEbgZw/sTp9plTw4kjqmdLDcQGGoBqi5FuczZGTKoJDVGGoVRYasRpqZxxbfBbg8oxvFqeN4t8Sn/AIT16V7k3IVSDdDcEaX/ANJqdBKnd9lY1LSsh8VxZsDxPPZcVUyGkoUksmayDYDx2zDLp9pzp0LwbL1ZrKxeMZinoYR1qEricXmOWo9/h2ByKSNgFUk9L3E5QTchf5PC+aqvSxW7VABuvmN7d/r9JrrStDE5dssHIVD4eFLnTOXf7eQf2nahG0Ir7ZiqyvV/g4+OfNUP1nuU17bHF8l4/h/5xMer6OtM9zwvkH0nz0+zcuiSVJZQedus93QdGOsea1d57cejIyOWIFMgGDIAhgCGAK0AjMgCGQWI2MAQwBTDBGZAEMAQwBTAFkMCyAEAIAQAgBaEDewHFqlEWGq9jqP2M4VdPCr+5HWFWUH7WYxvFKlWwY2A2UaKPsJanQhTXtKSnKT9zLNyrzHlDI7hHyFFdtU9gwsdAbkEaieZrtE5POnwzZpa8Y2jUV4nonLnFHAU1Go1Sot8Wk1iV/zoQNdtR+08tU6yWNU2aqWmbzoXX4ZzOeKTFXcWaiyMGDAkLUZgyOGGqtdCo1sC3uZqopJ2fZnk78/BXOHF8Az1qDghEOY5AuIWnqBUeloHClluQxFh0vLVIqq7Mle1XLInP1V6DrVp0b1KVUJUJIpMVuDem41vcabdJmemeXDLxaZR6vBqNUhxVXClihytTa4GVrMiKDmFxbtqSSba982laSuRir3RcnoYLDucZWqrWrAArdWRrqEyjIb5NCLk+odbTNlOXsXRdpXueecY481ao9R6hDtvYAJovhFtNLnfewHmvprjS24nPK7KrUVsbiEpp5RpfoBuzf1/tMai6s7IirUUI3L9xJ1w+HWmumgAHZQNJ6+nhnO/wjzo/tyfbKgTc/eepwkRcv8A/D/ziYNX0dqZ7nhfIPpPnp9m5dEkqSyg87dZ7ug6MdY81q7z249GRkcsQKZAEMgCQDEARpDBGxkAQwWEaAIYAjQwRkyAITAFvAFMAQmQwYkAIAQAgBACAEAIAQTc7vLXGWoONdNrdLTLqKKmuEWi+T1ThmPp1aZ0Do65WU6gqfMjexuddwbTx6lOVzTCpZ89HE47y4+GqF1rIcNYujFh8ZRYDKtx49zddbjcHUSVVU42t7jslb+DmphsjO1I0itSws6q1GouhamMysaVwu4va1rdZD/JdL6Njl5XoVKjhar0UW6JcVAqnqyNcW38lx4lPsK1LSSSEeOzj4zGohc5fgkEjwhCjEnxMtgBUPiGrAqIaaRb5KdxbHNjKgpYZDYE36DUnU20Ua//ALacU51HjEpOUIK7LNwLhFPA0szWZmGp2zHsP8o/rNtOhb2w5fyzBObqO76OLxbHGq5Jnr0qSgikn9GgJ1KnoHIHnEwavo70j3PC+QfSfPT7Ny6JJUllB526z3dB0Y6x5pW3ntx6MjIzLEGJAEMgCGAKYBG0hkoUyCSNjAIzAEMARoYEMgCmAIYApMgCmQDEAIAQAgBACAEAIAQABhq5KO5wXj70GFjp/SZqtBSRZOxesFzDRrrlc5b7gnw37+xnnToyg/s6qRsHAhlIpOlnXKbgOdNmBvo2u9us5NL5OiqyicbEcPxVEgpUBsSb2JNzob97jQ3OukvJQZTekvg4OI5bNZ82IqEj0i1NPv1M54QfDbf4RD1FR9I2RUw+ETLTC6dF0W/cndjNVPTyfxZHJq/Mnc4HE+KNVOp/2noUqSh0Q3c507FQEgHoH8P/ADiYNX0d6R7nhfIPpPnp9m5dEkqSyg87Dee5oGZKx5tWTWe5FqxkZFlMkqYKmAIVMgCFTFwIVMgkRlMEilTIBEymQBGUxcCFT2i4EKntIbFhCpkXApUxcCZD2k3FhShkXFhch7RcGMh7RcBlPaRcWDKe0XFgyntFxYMp7RcWDKe0XFgyntFxYMp7RcWDKe0XFgyntIuSGUxcElN2Xa8hpMcm7R4rVXYmU2o/QyZOePVu5/cynjw+i2TNWtxGq25MvGlBfBDkzTcsd7mdFwVFyHtJuLBlPaLixlUN9oFi/wDIC+MTBq+jtSPccL5B9J89Ps3x6JZUk4HHuE/F2m7T6hQ7ONSFyrVOUCTtPRjrkl2Z9psj+Tz2lvOX2Nkx8nHtHnfkbJg8mntI81fY2RTyYe0eb+Rsinks9pPnfkbQp5KPaPO/JO0L8kntHm/kbQp5IPaR5i+xtC/I57R5iG0YPI57SPNQ2hTyK3pjzURtMU8iH0yPNG0KeQ27R5pO0YPIbemPMRG0xTyC3pjzRtMweQW9MeYidox8gt6Y8xDaM/ILemPMI2mY+QW9MeYNpmfkFvTHmDaZj5Bb0x5g2mZ+QW9MeYNpmPkFvTHmDaZn5Bb0x5g2mY+QW9MeYNpmfkFvTHmDaZj5Bb0x5iG0w+QW9MeYhtB8gt6Y8xE7QfILemR5iJ2w+QW9MeWiNoPkFvTHmEbQfILemT5g2mZ+QW9MeYNpgOQW9Mjy0Nplm5a5WNFgbTNX1CkjrCm0y+01sAJ5jd2aR5AMQAtFwGWLsGMscgMscgMscgMvtHIDL7RyAy+0cgMvtHIDL7RyAyjtJuwGX2i4DKO0XAZB2i7AZB2i7AZB2i7BjIO0XYM5B2i7AZB2i7AZB2i7AZB2i7AZB2i7AZB2i7AZB2i7AZB2i7AZB2i7AZB2i7AZB2i7AZB2i7AZB2i7AZB2i7AZB2i7AZB2i7AZB2i7AZB2i7AZB2i7BkCRyDMA/9k="/>
          <p:cNvSpPr>
            <a:spLocks noChangeAspect="1" noChangeArrowheads="1"/>
          </p:cNvSpPr>
          <p:nvPr/>
        </p:nvSpPr>
        <p:spPr bwMode="auto">
          <a:xfrm>
            <a:off x="176213" y="-1173163"/>
            <a:ext cx="4905375" cy="2457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9461" name="AutoShape 4" descr="data:image/jpeg;base64,/9j/4AAQSkZJRgABAQAAAQABAAD/2wCEAAkGBxMQEBIUEhIVEBQQFBQUFhQUFBMWDxUUGBUWFhYWFhcYHygiGBolHRQUIzEhJSktLy4uGB8zODMsNygvLisBCgoKDg0OGxAQGywlICUsLCwsLywsLCwsLCwsLCwsLCwsLCwsLCwsLCwsLCwsLCwsLCwsLCwsLCwsLCwsLCwsLP/AABEIAJ8BPQMBEQACEQEDEQH/xAAbAAACAgMBAAAAAAAAAAAAAAAAAgMGAQQFB//EAD4QAAIBAgQEBAQEBAUCBwAAAAECAAMRBBIhMQUGQVEiMlJhExZxgRQVQpEHI6GxM2LB0eFy8UNTc4KSsvD/xAAaAQEAAwEBAQAAAAAAAAAAAAAAAQIEAwUG/8QAMBEAAgEDBAEEAQQBAwUAAAAAAAECAxESBBMhMRQFIkFRYSMycYGhM5HBFUJScuH/2gAMAwEAAhEDEQA/APcYAQAgBACAEAIAQAgBACAEAIAQAgBACAEAIAQAgBACAEAIAQAgBACAEAIAQAgBACAEAIAQAgBACAI9QDcyUm+iCL8WnqltuRGSD8YnqjbkMkH4xPVG3IZIPxieqNuQyQfjE9Ubchkg/GJ6o25DJB+MT1RtyGSD8YnqjbkMkH41PVG3IZIx+NT1RtyGSD8anqjbkMkH45PVG3IZIx+PT1RtyGSD8enqk7Uhkg/MKfqjbkMkH5hT9UbUhkjH5hT9UbUhkg/MKfqjakMkH5jT9UbUhkg/MafqjakMkH5jT9UbUhkg/MafqjakMkY/MqfqjZkMkH5lT9UbMhkg/MqfqjZkMkH5lT9UbMhkg/MqfqjZkMkH5lT9UbMhkg/MqfqjZkMkH5lT9UbMhkg/MqfqjZkMkH5lT9UbMhkg/MqfqjZkMkH5lT9UbMhkg/MqfqjZkMkA4lT9UbUhkialiVbY3kODXZOSJpQkxAKlzTxI072M9TRUVLszVZNFIqcyPfcz1lpYmbcYnzI/cyfFiRuMx8xv3MnxYk7jM/Mb9zHiobjA8xv3MjxVew3GYPMj9zHixIVVinmV+5jxYk7jFPMz9zHjRGbF+Zn7mPGiTuMU8zv3MnxYkZsU8zv3MjxYjNiHmh+8eNEZsU80P3jxojcYh5qqdzHjRG4xDzXU7mV8aI3GIea6ncyPGQ3GKebKnePGQ3GKea6nePGQ3GKebKnePGRObFPN1TvHjIZswebqnePGQzZj5uqd48ZDNmPmyp3MeMhmw+bKncx4yGbD5sqdzHjIZsPmyp3MeMhmw+bKncx4yGbD5sqdzHjIZsPmyp3MeMhmw+bKncx4yGbD5sqdzHjIZsPmyp3MeMhmw+bKncx4yGbD5sqdzHjIZsPmyp3MeMhmzK821L7x4yGbLlydx96jAEzFqaKijrTm2eq0WuoM8V9mtDyCWUDnbrPd0HRjrHm1Xee3Hoyswqk7Sb2INzAcPaowFjOFWqoq5ZRbZ3jylUV7EX9xqP3mJeownC8WdpUWuGjZx/KoIHwznsSpt0dTZl+xmbTeqRqX/DLVtNKFrr4uc7ivLTUkB0PQgakHsfe1j95q03qEasml8FKlCUEm/kr9bCMouRab1Ui3wcWrGoZ0uQKYuLiGQLkZkMCEyARtAEMEiGQQIZBIpkgQwEIYJuLKi4pgXCBcIIuEC4QLhAuEC4QLhAuEC4QLhAuEC4QLhAuA3kXJuegfw/8AOJg1fR2pnuWF8g+k+en2bl0SypLKDzt1nu6Dox1jzZ1uZ7adkZWdngnC2ZxddDMletaLLxjdl2othqeKNFk+FUsGp3PgqKR+kn9VwRlPbrPlf+pSU3SqHsPQSdHep8r5/AvBcVVXG4qiyM1L4rOj2OVGYBmS/Y3J+v1niL1KGmnOMnwb69CE6FOafPyJy9QxVCjiTUpZneo1amgZTdnGq76C9j+8yaf1inTjJN9l9XGjWqQxfC4f8Ih4biRhsDnxt85qVWKsP5ruWJ8I9/2Ano6H1CEKLkndtnPUaXyNSoUerCcS4c+JwtJvhhGdS2VR5QxuoJO5y5dfrPe9M1Mks6j7PI1tCEamEPj/ACUTinCnoGzgg9jPpaWohV6POlCxyzO5QRjAIyZDJQhkEiGAIYAjSARkwBCYAjGAKYBiVApgBACAEAIAQAgBACAEAIAQAgBACAAkA9A5A84mDV9Heke54XyD6T56fZuXRJKksoHO3We7oDHWKBhcMWfQX1nrzlijMuz0SmldMKjUFQ1Kd70mX/EXcgMNQ3bXX9p8h6luxluUn/R6+i2Jeyqu/kgwNKnxVadWrRNP4LMts11cEar0Ngbf1nx/qfqDqNJL3HsOL0N4QldMt6UrTyoUcneXJgch/hTR4vHRGRp8R4bTroUqqHU9Dv8AUHoZnwlSleJ1p1pQd4s4WLoYutijTzfBwygMTSuHddhTz6kHSxtawE+i0Oqqau0L2S7Ot9PSpZ2vNnL5y4JUqEuAbAfsAP7T7f0/U0qcdtPk8CvGc3k0ecYinlNu092LurmNohaWIEMhkojJkEkZgCmARmQBTAEMAQwBDAMGVBiAEAIAQAgBACAEAIAQAgBACAEAIACQD0DkDziYNX0d6R7nhfIPpPnp9m5dEkqSygc7dZ7ugMdYrHK9bLWByg69dZq1scqbV7HGm7MtHGsNj0u+GxDVEGppMlH4i+ynL4h9bH6z4jWQr0btT4PpdHV0lRY1Ic/ZZOHUitNQxu1hmNgLsdWNgANTefHr31HJnKq1lwdFFntaejexnbJMk9GWmsityF1nk6mjwXTK9zZgfi0QPjfhwrqTULFVCnQg2+v72mHS3jXxvZM3aWphO+NzXocBpJh2XDMHLC71cwd3+pHT2Gk+20Do0ZXvd/Zh1tStW/1FZfRQ+J8suGJN9yLWu1wMx0HtrPqKfqEMUeU9PK5zanL1QfXoNT3t+9jO61tO9jnsyaua1Tg1QdLnqOol1qabdrh0pLlmvW4VUW2gN9NNde0mOog+iJU5LsgrcPqKQCup2l41oNEYNdkOIwrobMpBhTTV0ysk1wQVKZG4tCd+iCNlNtpKZLsiIybMCGCVZimAYMpcgxJAQAgBACAEAIAQAgBACAEAIAQAgAJAPQOQPOJg1fR3pHueF8g+k+en2bl0SSpLKBzv1nuaAx1iv8rYtEcgi99AeqnuOn7zR6hRlUp2i7FKMlGV2rnX4/wB2Q1KmPcoOlYKKeuwAp2F/bLefD63Syim3M+m0ethK0Y0lf8AH/0uHDqwemjA3DKCD7ET5SlxNpmWrFqTudCmZ7+lmkZ2iUtPUlXjiUSIHM8XVTT6OkSv821qS0CK5YJUZVJS2fe+l/8ApnlUllWTN+kjUc70+0R8H4VgqdP42FVXP/m5i7g9d/KbdLT67S0KN7o4auvqJPGqczHVTnYm4ZQb3Gr6/pF/SBqB2Hee3C1rI85tmhbLYBrKWFmJ1uoGVvF+nw5de3aXsrfgNu/5I7mw1y2VnudWyt5yezbH9pNl88EJv+f+CKpexuMgCKpuNUXcEW62JH/aTfi8eA+7Pn6IMTa58ABNhYAqyEDUAW6jL/eXgr9Pj5Ktr/u7NfFJTYFigF7FbEZFbY3F9tjbveTGU08YPgq7dz4ZHVwlKoBnVgoHuzFh/YHX2FpfOdJ+13GMai6tYgq4SjVQINDsxIAQGxIIPQXFvvG5UpvOXTGMZppEFLhdBUZLhmGwtdnA8xGunW3e3vLyr1W810FCmli+zXpctpSf+Yy2YZgSbqFOx03v0HsZMtY5/sRzVBR5l0aXEeXCXHw7ZbkMb+EW1vftax+860tYsfcVqUbO0R8RywvwwV3O2ut9xmH6b9Pt3nOOu93K4LvTJLvk5/DeXnqHxgrqQB1Nt97ae80VdXGmvtnOnQc+fgh4vwVqGouRfLqNQex/p+8tQ1KqlKlJwJcNy7UdMxIXS9jfboT2H1lZ6yEZYstToTmrnNxWDem+RhYzTGalHJHJxxfJtJwOsRfLvqBfxEfScvJpqVmzpszaukc+qhUkEWI7zundXOTJEwjsLhCR9JVzS+RZkJFt9JZMKwy0ydheG0icWbVLhtRukq6kUTiSng9TtKb0RizXq4B13EsqifRGLNdlIl+RYxJKhBICQD0DkDziYNX0d6R7nhfIPpPnp9m5dEkqSygc7dZ7mhMdYp/Aq6JWBfUA/eehqacpQtHs4QaT5LjW4RQxn86rWqsqgkKXRKVNba2AXQWvrvPjdX6fZuVaR72l9SnFKFGKMcqcdpFnooGWkh/ls1z4b7Of0km9h9p8bq6Vp50+j0tXpppKcu32XBHk0a9jy2iTPNXlcFcSGtWCgkkADUk7AdzMdavlwi8Ytsp3F+NIMSq4rD3wpsFqOl1DH/xAdivT6azdo6O206i7PRpUXtN0p+76/wCDt1cLhsL46NJKZqKRdNmHQG2lttfcT6Whp6d1KJ5lWvWn7ajvb7OLi2ubhgLMWu+/lIuw0sLX09hPSimjM3fo0yul7W8K5mbzbnx26k6i3e06LnhleO/kiemC2x82jG5CrYE6nds1xY/WWTurfQfDuQBOmYFtQQSQAVJy5h9dQPeT+7lK7K9L8EChmFjc/FAIFgS1h36DYHvJk4p3X+xMXJXX+SKlWZs2a12AGYjbXRl7tbSx7DtaXnHFZRfZzjzw1yiEVEc5WSwy2slrkg+E6nX9QJ3jHD3w5uG8uJkaVVByaowPiOtrHqo6W0+oBlnGcUpvklYybiuPojpLTRyM93PkJHmPc32F9B+8lyqTjlFWRCjGDUZcsgxmBaowLECk3iQCwuepP01ufaI1qcY+xckTpycuXwSY3OqEUgKmg2JKldgbddRbUf6SKcYTn+pwyzk4x9nKIcBgqi53dma/m7C2/W+htsNIrV4T9qXBEKck735fwanFeIVarmkgIfYsbDQdBawA6mdqNGnD3t3KTnKXsirHQw9bJT/nZXsovfUaXytptoSPcTPKOU70nydOYwxqLg5h4/VaoooAkBrtYeY/TtbS3YTTDSQjC8+zlOvKTTj/AEdSqtLwvUSzJ5MxAVR0DjfTW1r3FtpliqsE4Q+Ts1Sk85f7HOXmNfjBMoaidGJAzMTuxPQ9rbaW2miOhW3z2cnqXnf4XwbmL4TSr1EqMxGXzgKSXtsy2FjcW+95wp6mpSpuEuzpOgpyUo9fIYjjNGi60ypa/myMQqDoq2NiR1Jvc3k09NUqRyk+RPUQi8Yrg28VwXD1KQrOtRjmCk0UurA3s4A2Nhqpt1tOD19XTe2SuaKeijqZ/ptL+Tf4VythiL0mNY+jKyuPqpF5eOvdVX6M9fSzoys0WTB8vG9lpohFtGtm126Gc5aiP2c1TmzcPLtQi4yH/LqDr/1Cc/Ip3tZk7Mjn47lpv10Aw7r/AMTrCvG/DKunJdoqPF+UVYE09x+k7zZDUyj2c2kUTiHDmpMQQRaejTqKSuc5I0p1XJQBIJPQOQPOJg1fR3pHueF8g+k+en2bl0SSpLKBzt1nu6Ax1jzgmzT2fgy35LjwniVBqHwaoLKxBYBiqsBsptra+u/aeD6h6dPUSvJ8G3S6rZ5j2dTmKkalOhhsKgX4pzkABaaU00u1thmI9zlnzGv06uqNNHuaCqvdqKr/AIuLWx9fC16GGpt+IL01N6m98zgm42UBet9BPC1HpuNTBdmiCpV6Uqz45N2jzBWfE1MOtJA9MOcxZsunlJFtAbr+85R9PnKbh8o5z09ONKNW/DOdhGqcSp4inWc0npOoCqCFU2bR1/ULr/tNmi9OjUyXyjrWnDRuE4q6Zu4DF1cPhCldfHQPw+9OolroynqLXH/tn0HptHcWzUXKPM184qe7SfDKtxHm64CKioqjLZQAAOw9p9Fp/SoU07HlT1Um7t3IMNzGrG7AX8Vy2mYtbU29wNJaehkv2kx1H2b1HiKMLhiT4crNsDrctbtuB3OkzToTjKzXJ0jNOJsPVvlOj3dvCALFh11O1tde85pJXTOv/r/khNQeEE2W2jXtcnym52sLadTJt7e7FeL2Sua9RfGBcKSPFuAD6fre+3/e0HxeKKyX/k+AZnOTLcXJZBpcE+b+53NheI4Ll8/gPN3X+SDEVVHQFiS1xcNbdltbTW+t+pkxjJrh2iS5xT5XJHUpI/iYFCAGULtfqt/0g6G+28tlKDtDlMq4qaWTsQVaaVwApu4OW5AAzWJFiNbXFtb9Ja86TV+mVWM01HtCphnZSlRhm62IBJ9INtW/4h1IqWUEFFuKU2afDnq0Hyi+W11qbWU23PbaWqqnUgpsinlCWKE4iK1GoKn6FAuliPCfYjUby9HanF00RVU1LJm1T4gtSnemmc2ANl8TAbBje1u/ecXp5pqMn7TpvRd5Rjya3DuMGsxTEeYE2BsLqdGXXbuPcCda2mwSnT+ClOqneNTpkmIrUMIpyDMOgNszHu1ifCO3WUhCrqZXlwiylCirLlsbwY2hpamWG1/CtQbfQMD9Lj3lfdpqvP7SV+vTt8ohwXCqWGQtVKkjzN5gOyr3bqewl6ledZ40iI0lTjlU7N0YMYpbUaoTMCVYkKpI3Q9M2xHfXtOW7KhL9XlE7aqL9Pv6OdgeTqrsGDLVQ7spuB9e33mleo0pr2s41NNUpu042PQeFp+EokqSqruerEkCw7bjX95hn73zyTHJdF54fS/lgsc5YXJButuyt1HvPPm7uyNiXAuIxoUoFGbMbAA2JOoHtbSUsWsaPFeNPhaSPUoM+Y2ZKfjcaXsoFr66SyimxY6XC+IU8TSWrSYOrjodj2I6EdpRqxDONzPwb4iM9Ky1ALjs3sf95ooahxdn0cqlLJcdnluJqrisyOMroSpv5lbs3+k9aMnD3R6MDvF4y7KXxPBGk5B7z06U843IkrGmJcrY9A5A84mDV9Heke54XyD6T56fZuXRJKksoPO3We7oOjHWPNau89pdGRjUKuUg9okrqwRa8LzY4CqLAAW2Hc7nruZ5kvTYZOfyaN6Vsb8HcPE6AqjEE5qhpLSA9ADMW+5uPsJ4q9Mk9TKbXHwbnrbUFSX3yOMTSSrUxYYH4tNKWW/izKSWJ9rCn+04U/T5eY5W4sdZ6tS00ad+malXjlAfGqp4atVUVh0bLms31sbftNlL0uVPUZR6Znqa1yoqm/hlSx3MlR1ZCxKk7dJ7kNHBPJLkwyqStyyvVGv95tXRyfJE0qSYFYjY6SMU3dhXRsrxeoLa7dep+85PTwu3Yu6jfFzp0eZrMul7XGvQHVrf779JkeiVmdlqDePFKV6eY9ADlIzE7C3YdZnVCq010jo6kP3fJsVTmKHOAToQDa1jqT6Qd9Nyf24QeN0o8l5JuzvwYxrlQMq3sxJ0Fr3J1bqt9dhuJMIpp5OyIlK37V38iYimpQu/cEWICA2Fw3YaA+95EKklJxgrkuKss/gjpj4qfyb3IYXYAXYWPQbEZtPaXawlab4IVpRbjwzVXhzN4nbxU9bKQADuQo/UR1lt5LiEeCu05czfItbH1L/CVTdfEDoEB3zX3tc3AJtr+xUKa97lwHVl+1Lkzh6zBMuIIceIXvplbcXGxBCn7RNKUlOl8CDsnGfyQvxajQsqIHG2XdVHU36se/QSVpp1ryqcB1owWNMfGcLp4ghw4QDW58zJuLdWYeXvp7yKeolQThLn6JnSVS0o/wBkww1An4JK/EIuEOvTRWa+jH20HvKKWoadT4JwoxlicSpgq1GuooXy1ACunQ62M2Qqwq07zM84SpzxR0cbwapWp5nqEgdbfyvfUdPe1veZ6erpwftjx9naWnm1y+fo5HDq+IwdYqAR+kg+Ug7zXVjTrw5M8ZSpyuuD0/lrDoyoVoJSd9cyAghRuTrPEenp05ZLo21NXVqpQk7mpzLjcyuqKwQoUW1/C+W5BA3vdtSfsemqkrctlWrKx1eQeNfyBTa5p0w1mALupLN/LqBdUbW49rzLq6fuudIdA9NKVejUoVvxHxGFxu6AuDmtfwqF+Je+ug66jOuYtM6XN/n3malh6FNcuatiLGgpG7B6anrobP8Aex+kpTg5EdOxu4OrTwtBSGDUi7uXLWRULk+YeYg6C/0vKy5JZ3q63G9pRdg8P/ifT/B4tcSgsjMKdYD6XvbuNCDPSoVXBJv+zjXoqa47NDjWHFaiHGpW2vcEaGelp3jLH47R58W5KzKeRYz0vgF/5A84mDV9HWme54XyD6T56fZuXRJKksoPO3We7oOjHWPNau89uPRkYkkgA1oBk127yuAHbGta15G2ixrGqe8nFIhsiYySBGMAjMqWFMAjMkgQmQSKxkNXBK/EKhAGY2Fpz20Td2sdWnzKRTy2O4NtMpI2J09h1tMUtFFzuaI6iUVY38HxZK6E1vEbWIzW8QJsT7WJ99JxqUalOV6ZeEozjaf2beA4kjrkQ7EBr2yEHQEDpY5f+ZwrUJQtOR0hUUm4x/o1sPw+p8YGo3iU6KpAUD36C/QTrKvFRxgikacn7pOw/FuJCkFVFzH9IK63BsAx62tt/ec6FBVOW+C9Srg2rc/ZJSw74il/PBUkWJtqCLFSQNdsw/aTKSpVb0ysY507SNWl+HoWpk2zaC6qWv6mB2HYaS361T3LhEfp0/ba7IMZw+urKKBKq5YEA6KQSD9uv0InSlVpuN59orOE4ytFiry+R/MFRswsc36fY73t72tHnRfDXBL00kuHyZqcwmlem6sGBIKjLbW97G1wCexlfBUleL4ZK1Li+VyjQPF8QKvxCCE2y28OW1rW7WmrYpYYHDclllctmA4guJFL4TUPAuVqdcEMdrDOgvp33+s8avQ1NF/pvg9OhV0s091Wf4LgKnwKXxAqrZ6dIhWzKoY2YhiBfddxEbz9sjLjFTbj0cnC8dfCvUpv8LzZWDWWm6WXLUY23KlepGux1ImVNSSaO0euTWThRUM9FTSaqCEq0iSpKsdND4WNrkEmxBAvIlV+ycSz11SjhSz1X+MtN1RqrMbOQdhoCNjcg/WZf3S4LdFd5XxlLidFaePK1K+Ee9Guhs+YhSCtgLuulxYjQEy1ZOm+OERFOR0fysnCJhqrnDg1qrEoVam9M1XqZibeFbVQb2FiF11nCMvdcu1dHcwGOw2DWnhamKz1EUhfisPildWAtubAaE62tqZLg5cpEI85/i9jaVaiQrhs4Dix3Iv0+h39jNVKDxdysmis8k4n42DCnUqGp/8Ax8S/0ImqhO8Iy+nY86pHGq/ycPGplqEe892LvE5S7Lx/D/ziYdV0dqfZ7nhfIPpPnp9m5dEkqSyg87dZ7ug6MdY81q7z249GRiGWIFgCmVApMAUwBDAEaAIxlSxGTAEMAQwBGkAQyAIYAt4BJhcW1I3U/wC0pOCkrMlSad0T4jjFRyLtYA3sNB/Sc40IR6RZ1JSfLLDQ5hpFLtbNe9yPGD1y9Nd9Zgno6mbUXZM0qvDhyXKJuEcaWvmUqKeUi2UeIps17atob69pzr6Z0UpRL06+42pEVLgSJUZqjq+tx4vCq92P9huZeWqcko01yVhQxWU3wdDiWLNOkxQZhYEgMSjrspI67WIPYbzhThGpO0+GXnNwgnDlfZxeB1MRUrGo9yjgqbmwsRbSbdRGlGGHyZ6bm55pXsdrHYOiHFSoo+IFAuSPhEj9R1zfa0xwq1nDCC/s0ThTyyk/6NSjxulVZqYBOmjMxyu3Zl2UHbQaXlp6WpThmnyRHURnLFpWOhw/l6kmJTJWUM9nWm5yva9stj+rTb9rzlL1FNYS7Lr0+pbOK4L3VwiPg69Or4QSxvbRWugUm+2ttek4OTzUkVpq8XcrGB4X+Ow9MVAaNVWWiagphxVpg3Vg1/ANCA3UrYdZec9ubsdYq6N3h+Aq4esDTF0WoKbWynw5QSdd1NulrEanScpSUlyXSsdzivLlSvlDfDencBwHqhwvUrY5c17f1nCNXHlDsrHH+Cpw/L8M2zJV+HTANlIdG0LEli2tySLkWGmg4aiTnZmjTpXNPmrjVWsmFoU1P4l6isuVSGKkEIPpqCdNMvYSaSv+4VLR6LJQ/h/RarWxGNqviqtZs7WJSkANgADcgWA36TtvSXCM9r9nlfPmHw1NnfD4jMg8PwirFka2qhtiBa3tNSm8Hc5yXJp/w1Pgqf8AqD/6SdP/AKT/AJMuo/1Imtxb/FP1nv0/2maXZc+QPOJk1fR2pnueF8g+k+en2bl0SSpLKDzt1nu6Dox1jzWrvPbj0ZGIZYgUmQBTIAjQBbwBWgEZgEZlSwpgCGAI0MEbGQCMwBSYAkAwZDApMgGIFx6NUobqbESrimrMlM2MVxOrUFmYkSkKMYftRZzk+2drgXHFRAlWxABGuqlTYkH7gGY9TpZN5w7OtKqlFxl0TY3mVUIFFVPS9hlUelQb2+u5lKWhy5qcnWeoskqfCR0eI4UYuh/L8xCuqg6WOjqo9iAbf5pyoT2KrjLotVW5TU12aXD+W0T/ABSMw3ObKintexu3t06zpU1spSxpq5SOmssqjsdtWdCA1NK6LlBzorMBa62a2q2vaY5U6VZvJWkd1VrUVaEuGXnCL8ahWpAZSyHJrqNAQNb9VE4y9jTRzhPJtfJWeXeYVwXxKOIWoadMuFKJqWNQsco0ykZXIAPe3t11FJ1HlAvCVuCw47hX41WqYXEl0qEM9A/DyjMPEbgZw/sTp9plTw4kjqmdLDcQGGoBqi5FuczZGTKoJDVGGoVRYasRpqZxxbfBbg8oxvFqeN4t8Sn/AIT16V7k3IVSDdDcEaX/ANJqdBKnd9lY1LSsh8VxZsDxPPZcVUyGkoUksmayDYDx2zDLp9pzp0LwbL1ZrKxeMZinoYR1qEricXmOWo9/h2ByKSNgFUk9L3E5QTchf5PC+aqvSxW7VABuvmN7d/r9JrrStDE5dssHIVD4eFLnTOXf7eQf2nahG0Ir7ZiqyvV/g4+OfNUP1nuU17bHF8l4/h/5xMer6OtM9zwvkH0nz0+zcuiSVJZQedus93QdGOsea1d57cejIyOWIFMgGDIAhgCGAK0AjMgCGQWI2MAQwBTDBGZAEMAQwBTAFkMCyAEAIAQAgBaEDewHFqlEWGq9jqP2M4VdPCr+5HWFWUH7WYxvFKlWwY2A2UaKPsJanQhTXtKSnKT9zLNyrzHlDI7hHyFFdtU9gwsdAbkEaieZrtE5POnwzZpa8Y2jUV4nonLnFHAU1Go1Sot8Wk1iV/zoQNdtR+08tU6yWNU2aqWmbzoXX4ZzOeKTFXcWaiyMGDAkLUZgyOGGqtdCo1sC3uZqopJ2fZnk78/BXOHF8Az1qDghEOY5AuIWnqBUeloHClluQxFh0vLVIqq7Mle1XLInP1V6DrVp0b1KVUJUJIpMVuDem41vcabdJmemeXDLxaZR6vBqNUhxVXClihytTa4GVrMiKDmFxbtqSSba982laSuRir3RcnoYLDucZWqrWrAArdWRrqEyjIb5NCLk+odbTNlOXsXRdpXueecY481ao9R6hDtvYAJovhFtNLnfewHmvprjS24nPK7KrUVsbiEpp5RpfoBuzf1/tMai6s7IirUUI3L9xJ1w+HWmumgAHZQNJ6+nhnO/wjzo/tyfbKgTc/eepwkRcv8A/D/ziYNX0dqZ7nhfIPpPnp9m5dEkqSyg87dZ7ug6MdY81q7z249GRkcsQKZAEMgCQDEARpDBGxkAQwWEaAIYAjQwRkyAITAFvAFMAQmQwYkAIAQAgBACAEAIAQTc7vLXGWoONdNrdLTLqKKmuEWi+T1ThmPp1aZ0Do65WU6gqfMjexuddwbTx6lOVzTCpZ89HE47y4+GqF1rIcNYujFh8ZRYDKtx49zddbjcHUSVVU42t7jslb+DmphsjO1I0itSws6q1GouhamMysaVwu4va1rdZD/JdL6Njl5XoVKjhar0UW6JcVAqnqyNcW38lx4lPsK1LSSSEeOzj4zGohc5fgkEjwhCjEnxMtgBUPiGrAqIaaRb5KdxbHNjKgpYZDYE36DUnU20Ua//ALacU51HjEpOUIK7LNwLhFPA0szWZmGp2zHsP8o/rNtOhb2w5fyzBObqO76OLxbHGq5Jnr0qSgikn9GgJ1KnoHIHnEwavo70j3PC+QfSfPT7Ny6JJUllB526z3dB0Y6x5pW3ntx6MjIzLEGJAEMgCGAKYBG0hkoUyCSNjAIzAEMARoYEMgCmAIYApMgCmQDEAIAQAgBACAEAIAQABhq5KO5wXj70GFjp/SZqtBSRZOxesFzDRrrlc5b7gnw37+xnnToyg/s6qRsHAhlIpOlnXKbgOdNmBvo2u9us5NL5OiqyicbEcPxVEgpUBsSb2JNzob97jQ3OukvJQZTekvg4OI5bNZ82IqEj0i1NPv1M54QfDbf4RD1FR9I2RUw+ETLTC6dF0W/cndjNVPTyfxZHJq/Mnc4HE+KNVOp/2noUqSh0Q3c507FQEgHoH8P/ADiYNX0d6R7nhfIPpPnp9m5dEkqSyg87Dee5oGZKx5tWTWe5FqxkZFlMkqYKmAIVMgCFTFwIVMgkRlMEilTIBEymQBGUxcCFT2i4EKntIbFhCpkXApUxcCZD2k3FhShkXFhch7RcGMh7RcBlPaRcWDKe0XFgyntFxYMp7RcWDKe0XFgyntFxYMp7RcWDKe0XFgyntIuSGUxcElN2Xa8hpMcm7R4rVXYmU2o/QyZOePVu5/cynjw+i2TNWtxGq25MvGlBfBDkzTcsd7mdFwVFyHtJuLBlPaLixlUN9oFi/wDIC+MTBq+jtSPccL5B9J89Ps3x6JZUk4HHuE/F2m7T6hQ7ONSFyrVOUCTtPRjrkl2Z9psj+Tz2lvOX2Nkx8nHtHnfkbJg8mntI81fY2RTyYe0eb+Rsinks9pPnfkbQp5KPaPO/JO0L8kntHm/kbQp5IPaR5i+xtC/I57R5iG0YPI57SPNQ2hTyK3pjzURtMU8iH0yPNG0KeQ27R5pO0YPIbemPMRG0xTyC3pjzRtMweQW9MeYidox8gt6Y8xDaM/ILemPMI2mY+QW9MeYNpmfkFvTHmDaZj5Bb0x5g2mZ+QW9MeYNpmPkFvTHmDaZn5Bb0x5g2mY+QW9MeYNpmfkFvTHmDaZj5Bb0x5iG0w+QW9MeYhtB8gt6Y8xE7QfILemR5iJ2w+QW9MeWiNoPkFvTHmEbQfILemT5g2mZ+QW9MeYNpgOQW9Mjy0Nplm5a5WNFgbTNX1CkjrCm0y+01sAJ5jd2aR5AMQAtFwGWLsGMscgMscgMscgMvtHIDL7RyAy+0cgMvtHIDL7RyAyjtJuwGX2i4DKO0XAZB2i7AZB2i7AZB2i7BjIO0XYM5B2i7AZB2i7AZB2i7AZB2i7AZB2i7AZB2i7AZB2i7AZB2i7AZB2i7AZB2i7AZB2i7AZB2i7AZB2i7AZB2i7AZB2i7AZB2i7AZB2i7AZB2i7AZB2i7BkCRyDMA/9k="/>
          <p:cNvSpPr>
            <a:spLocks noChangeAspect="1" noChangeArrowheads="1"/>
          </p:cNvSpPr>
          <p:nvPr/>
        </p:nvSpPr>
        <p:spPr bwMode="auto">
          <a:xfrm>
            <a:off x="328613" y="-1020763"/>
            <a:ext cx="4905375" cy="2457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9462" name="AutoShape 6" descr="data:image/jpeg;base64,/9j/4AAQSkZJRgABAQAAAQABAAD/2wCEAAkGBxMQEBIUEhIVEBQQFBQUFhQUFBMWDxUUGBUWFhYWFhcYHygiGBolHRQUIzEhJSktLy4uGB8zODMsNygvLisBCgoKDg0OGxAQGywlICUsLCwsLywsLCwsLCwsLCwsLCwsLCwsLCwsLCwsLCwsLCwsLCwsLCwsLCwsLCwsLCwsLP/AABEIAJ8BPQMBEQACEQEDEQH/xAAbAAACAgMBAAAAAAAAAAAAAAAAAgMGAQQFB//EAD4QAAIBAgQEBAQEBAUCBwAAAAECAAMRBBIhMQUGQVEiMlJhExZxgRQVQpEHI6GxM2LB0eFy8UNTc4KSsvD/xAAaAQEAAwEBAQAAAAAAAAAAAAAAAQIEAwUG/8QAMBEAAgEDBAEEAQQBAwUAAAAAAAECAxESBBMhMRQFIkFRYSMycYGhM5HBFUJScuH/2gAMAwEAAhEDEQA/APcYAQAgBACAEAIAQAgBACAEAIAQAgBACAEAIAQAgBACAEAIAQAgBACAEAIAQAgBACAEAIAQAgBACAI9QDcyUm+iCL8WnqltuRGSD8YnqjbkMkH4xPVG3IZIPxieqNuQyQfjE9Ubchkg/GJ6o25DJB+MT1RtyGSD8YnqjbkMkH41PVG3IZIx+NT1RtyGSD8anqjbkMkH45PVG3IZIx+PT1RtyGSD8enqk7Uhkg/MKfqjbkMkH5hT9UbUhkjH5hT9UbUhkg/MKfqjakMkH5jT9UbUhkg/MafqjakMkH5jT9UbUhkg/MafqjakMkY/MqfqjZkMkH5lT9UbMhkg/MqfqjZkMkH5lT9UbMhkg/MqfqjZkMkH5lT9UbMhkg/MqfqjZkMkH5lT9UbMhkg/MqfqjZkMkH5lT9UbMhkg/MqfqjZkMkH5lT9UbMhkg/MqfqjZkMkA4lT9UbUhkialiVbY3kODXZOSJpQkxAKlzTxI072M9TRUVLszVZNFIqcyPfcz1lpYmbcYnzI/cyfFiRuMx8xv3MnxYk7jM/Mb9zHiobjA8xv3MjxVew3GYPMj9zHixIVVinmV+5jxYk7jFPMz9zHjRGbF+Zn7mPGiTuMU8zv3MnxYkZsU8zv3MjxYjNiHmh+8eNEZsU80P3jxojcYh5qqdzHjRG4xDzXU7mV8aI3GIea6ncyPGQ3GKebKnePGQ3GKea6nePGQ3GKebKnePGRObFPN1TvHjIZswebqnePGQzZj5uqd48ZDNmPmyp3MeMhmw+bKncx4yGbD5sqdzHjIZsPmyp3MeMhmw+bKncx4yGbD5sqdzHjIZsPmyp3MeMhmw+bKncx4yGbD5sqdzHjIZsPmyp3MeMhmw+bKncx4yGbD5sqdzHjIZsPmyp3MeMhmzK821L7x4yGbLlydx96jAEzFqaKijrTm2eq0WuoM8V9mtDyCWUDnbrPd0HRjrHm1Xee3Hoyswqk7Sb2INzAcPaowFjOFWqoq5ZRbZ3jylUV7EX9xqP3mJeownC8WdpUWuGjZx/KoIHwznsSpt0dTZl+xmbTeqRqX/DLVtNKFrr4uc7ivLTUkB0PQgakHsfe1j95q03qEasml8FKlCUEm/kr9bCMouRab1Ui3wcWrGoZ0uQKYuLiGQLkZkMCEyARtAEMEiGQQIZBIpkgQwEIYJuLKi4pgXCBcIIuEC4QLhAuEC4QLhAuEC4QLhAuEC4QLhAuA3kXJuegfw/8AOJg1fR2pnuWF8g+k+en2bl0SypLKDzt1nu6Dox1jzZ1uZ7adkZWdngnC2ZxddDMletaLLxjdl2othqeKNFk+FUsGp3PgqKR+kn9VwRlPbrPlf+pSU3SqHsPQSdHep8r5/AvBcVVXG4qiyM1L4rOj2OVGYBmS/Y3J+v1niL1KGmnOMnwb69CE6FOafPyJy9QxVCjiTUpZneo1amgZTdnGq76C9j+8yaf1inTjJN9l9XGjWqQxfC4f8Ih4biRhsDnxt85qVWKsP5ruWJ8I9/2Ano6H1CEKLkndtnPUaXyNSoUerCcS4c+JwtJvhhGdS2VR5QxuoJO5y5dfrPe9M1Mks6j7PI1tCEamEPj/ACUTinCnoGzgg9jPpaWohV6POlCxyzO5QRjAIyZDJQhkEiGAIYAjSARkwBCYAjGAKYBiVApgBACAEAIAQAgBACAEAIAQAgBACAAkA9A5A84mDV9Heke54XyD6T56fZuXRJKksoHO3We7oDHWKBhcMWfQX1nrzlijMuz0SmldMKjUFQ1Kd70mX/EXcgMNQ3bXX9p8h6luxluUn/R6+i2Jeyqu/kgwNKnxVadWrRNP4LMts11cEar0Ngbf1nx/qfqDqNJL3HsOL0N4QldMt6UrTyoUcneXJgch/hTR4vHRGRp8R4bTroUqqHU9Dv8AUHoZnwlSleJ1p1pQd4s4WLoYutijTzfBwygMTSuHddhTz6kHSxtawE+i0Oqqau0L2S7Ot9PSpZ2vNnL5y4JUqEuAbAfsAP7T7f0/U0qcdtPk8CvGc3k0ecYinlNu092LurmNohaWIEMhkojJkEkZgCmARmQBTAEMAQwBDAMGVBiAEAIAQAgBACAEAIAQAgBACAEAIACQD0DkDziYNX0d6R7nhfIPpPnp9m5dEkqSygc7dZ7ugMdYrHK9bLWByg69dZq1scqbV7HGm7MtHGsNj0u+GxDVEGppMlH4i+ynL4h9bH6z4jWQr0btT4PpdHV0lRY1Ic/ZZOHUitNQxu1hmNgLsdWNgANTefHr31HJnKq1lwdFFntaejexnbJMk9GWmsityF1nk6mjwXTK9zZgfi0QPjfhwrqTULFVCnQg2+v72mHS3jXxvZM3aWphO+NzXocBpJh2XDMHLC71cwd3+pHT2Gk+20Do0ZXvd/Zh1tStW/1FZfRQ+J8suGJN9yLWu1wMx0HtrPqKfqEMUeU9PK5zanL1QfXoNT3t+9jO61tO9jnsyaua1Tg1QdLnqOol1qabdrh0pLlmvW4VUW2gN9NNde0mOog+iJU5LsgrcPqKQCup2l41oNEYNdkOIwrobMpBhTTV0ysk1wQVKZG4tCd+iCNlNtpKZLsiIybMCGCVZimAYMpcgxJAQAgBACAEAIAQAgBACAEAIAQAgAJAPQOQPOJg1fR3pHueF8g+k+en2bl0SSpLKBzv1nuaAx1iv8rYtEcgi99AeqnuOn7zR6hRlUp2i7FKMlGV2rnX4/wB2Q1KmPcoOlYKKeuwAp2F/bLefD63Syim3M+m0ethK0Y0lf8AH/0uHDqwemjA3DKCD7ET5SlxNpmWrFqTudCmZ7+lmkZ2iUtPUlXjiUSIHM8XVTT6OkSv821qS0CK5YJUZVJS2fe+l/8ApnlUllWTN+kjUc70+0R8H4VgqdP42FVXP/m5i7g9d/KbdLT67S0KN7o4auvqJPGqczHVTnYm4ZQb3Gr6/pF/SBqB2Hee3C1rI85tmhbLYBrKWFmJ1uoGVvF+nw5de3aXsrfgNu/5I7mw1y2VnudWyt5yezbH9pNl88EJv+f+CKpexuMgCKpuNUXcEW62JH/aTfi8eA+7Pn6IMTa58ABNhYAqyEDUAW6jL/eXgr9Pj5Ktr/u7NfFJTYFigF7FbEZFbY3F9tjbveTGU08YPgq7dz4ZHVwlKoBnVgoHuzFh/YHX2FpfOdJ+13GMai6tYgq4SjVQINDsxIAQGxIIPQXFvvG5UpvOXTGMZppEFLhdBUZLhmGwtdnA8xGunW3e3vLyr1W810FCmli+zXpctpSf+Yy2YZgSbqFOx03v0HsZMtY5/sRzVBR5l0aXEeXCXHw7ZbkMb+EW1vftax+860tYsfcVqUbO0R8RywvwwV3O2ut9xmH6b9Pt3nOOu93K4LvTJLvk5/DeXnqHxgrqQB1Nt97ae80VdXGmvtnOnQc+fgh4vwVqGouRfLqNQex/p+8tQ1KqlKlJwJcNy7UdMxIXS9jfboT2H1lZ6yEZYstToTmrnNxWDem+RhYzTGalHJHJxxfJtJwOsRfLvqBfxEfScvJpqVmzpszaukc+qhUkEWI7zundXOTJEwjsLhCR9JVzS+RZkJFt9JZMKwy0ydheG0icWbVLhtRukq6kUTiSng9TtKb0RizXq4B13EsqifRGLNdlIl+RYxJKhBICQD0DkDziYNX0d6R7nhfIPpPnp9m5dEkqSygc7dZ7mhMdYp/Aq6JWBfUA/eehqacpQtHs4QaT5LjW4RQxn86rWqsqgkKXRKVNba2AXQWvrvPjdX6fZuVaR72l9SnFKFGKMcqcdpFnooGWkh/ls1z4b7Of0km9h9p8bq6Vp50+j0tXpppKcu32XBHk0a9jy2iTPNXlcFcSGtWCgkkADUk7AdzMdavlwi8Ytsp3F+NIMSq4rD3wpsFqOl1DH/xAdivT6azdo6O206i7PRpUXtN0p+76/wCDt1cLhsL46NJKZqKRdNmHQG2lttfcT6Whp6d1KJ5lWvWn7ajvb7OLi2ubhgLMWu+/lIuw0sLX09hPSimjM3fo0yul7W8K5mbzbnx26k6i3e06LnhleO/kiemC2x82jG5CrYE6nds1xY/WWTurfQfDuQBOmYFtQQSQAVJy5h9dQPeT+7lK7K9L8EChmFjc/FAIFgS1h36DYHvJk4p3X+xMXJXX+SKlWZs2a12AGYjbXRl7tbSx7DtaXnHFZRfZzjzw1yiEVEc5WSwy2slrkg+E6nX9QJ3jHD3w5uG8uJkaVVByaowPiOtrHqo6W0+oBlnGcUpvklYybiuPojpLTRyM93PkJHmPc32F9B+8lyqTjlFWRCjGDUZcsgxmBaowLECk3iQCwuepP01ufaI1qcY+xckTpycuXwSY3OqEUgKmg2JKldgbddRbUf6SKcYTn+pwyzk4x9nKIcBgqi53dma/m7C2/W+htsNIrV4T9qXBEKck735fwanFeIVarmkgIfYsbDQdBawA6mdqNGnD3t3KTnKXsirHQw9bJT/nZXsovfUaXytptoSPcTPKOU70nydOYwxqLg5h4/VaoooAkBrtYeY/TtbS3YTTDSQjC8+zlOvKTTj/AEdSqtLwvUSzJ5MxAVR0DjfTW1r3FtpliqsE4Q+Ts1Sk85f7HOXmNfjBMoaidGJAzMTuxPQ9rbaW2miOhW3z2cnqXnf4XwbmL4TSr1EqMxGXzgKSXtsy2FjcW+95wp6mpSpuEuzpOgpyUo9fIYjjNGi60ypa/myMQqDoq2NiR1Jvc3k09NUqRyk+RPUQi8Yrg28VwXD1KQrOtRjmCk0UurA3s4A2Nhqpt1tOD19XTe2SuaKeijqZ/ptL+Tf4VythiL0mNY+jKyuPqpF5eOvdVX6M9fSzoys0WTB8vG9lpohFtGtm126Gc5aiP2c1TmzcPLtQi4yH/LqDr/1Cc/Ip3tZk7Mjn47lpv10Aw7r/AMTrCvG/DKunJdoqPF+UVYE09x+k7zZDUyj2c2kUTiHDmpMQQRaejTqKSuc5I0p1XJQBIJPQOQPOJg1fR3pHueF8g+k+en2bl0SSpLKBzt1nu6Ax1jzgmzT2fgy35LjwniVBqHwaoLKxBYBiqsBsptra+u/aeD6h6dPUSvJ8G3S6rZ5j2dTmKkalOhhsKgX4pzkABaaU00u1thmI9zlnzGv06uqNNHuaCqvdqKr/AIuLWx9fC16GGpt+IL01N6m98zgm42UBet9BPC1HpuNTBdmiCpV6Uqz45N2jzBWfE1MOtJA9MOcxZsunlJFtAbr+85R9PnKbh8o5z09ONKNW/DOdhGqcSp4inWc0npOoCqCFU2bR1/ULr/tNmi9OjUyXyjrWnDRuE4q6Zu4DF1cPhCldfHQPw+9OolroynqLXH/tn0HptHcWzUXKPM184qe7SfDKtxHm64CKioqjLZQAAOw9p9Fp/SoU07HlT1Um7t3IMNzGrG7AX8Vy2mYtbU29wNJaehkv2kx1H2b1HiKMLhiT4crNsDrctbtuB3OkzToTjKzXJ0jNOJsPVvlOj3dvCALFh11O1tde85pJXTOv/r/khNQeEE2W2jXtcnym52sLadTJt7e7FeL2Sua9RfGBcKSPFuAD6fre+3/e0HxeKKyX/k+AZnOTLcXJZBpcE+b+53NheI4Ll8/gPN3X+SDEVVHQFiS1xcNbdltbTW+t+pkxjJrh2iS5xT5XJHUpI/iYFCAGULtfqt/0g6G+28tlKDtDlMq4qaWTsQVaaVwApu4OW5AAzWJFiNbXFtb9Ja86TV+mVWM01HtCphnZSlRhm62IBJ9INtW/4h1IqWUEFFuKU2afDnq0Hyi+W11qbWU23PbaWqqnUgpsinlCWKE4iK1GoKn6FAuliPCfYjUby9HanF00RVU1LJm1T4gtSnemmc2ANl8TAbBje1u/ecXp5pqMn7TpvRd5Rjya3DuMGsxTEeYE2BsLqdGXXbuPcCda2mwSnT+ClOqneNTpkmIrUMIpyDMOgNszHu1ifCO3WUhCrqZXlwiylCirLlsbwY2hpamWG1/CtQbfQMD9Lj3lfdpqvP7SV+vTt8ohwXCqWGQtVKkjzN5gOyr3bqewl6ledZ40iI0lTjlU7N0YMYpbUaoTMCVYkKpI3Q9M2xHfXtOW7KhL9XlE7aqL9Pv6OdgeTqrsGDLVQ7spuB9e33mleo0pr2s41NNUpu042PQeFp+EokqSqruerEkCw7bjX95hn73zyTHJdF54fS/lgsc5YXJButuyt1HvPPm7uyNiXAuIxoUoFGbMbAA2JOoHtbSUsWsaPFeNPhaSPUoM+Y2ZKfjcaXsoFr66SyimxY6XC+IU8TSWrSYOrjodj2I6EdpRqxDONzPwb4iM9Ky1ALjs3sf95ooahxdn0cqlLJcdnluJqrisyOMroSpv5lbs3+k9aMnD3R6MDvF4y7KXxPBGk5B7z06U843IkrGmJcrY9A5A84mDV9Heke54XyD6T56fZuXRJKksoPO3We7oOjHWPNau89pdGRjUKuUg9okrqwRa8LzY4CqLAAW2Hc7nruZ5kvTYZOfyaN6Vsb8HcPE6AqjEE5qhpLSA9ADMW+5uPsJ4q9Mk9TKbXHwbnrbUFSX3yOMTSSrUxYYH4tNKWW/izKSWJ9rCn+04U/T5eY5W4sdZ6tS00ad+malXjlAfGqp4atVUVh0bLms31sbftNlL0uVPUZR6Znqa1yoqm/hlSx3MlR1ZCxKk7dJ7kNHBPJLkwyqStyyvVGv95tXRyfJE0qSYFYjY6SMU3dhXRsrxeoLa7dep+85PTwu3Yu6jfFzp0eZrMul7XGvQHVrf779JkeiVmdlqDePFKV6eY9ADlIzE7C3YdZnVCq010jo6kP3fJsVTmKHOAToQDa1jqT6Qd9Nyf24QeN0o8l5JuzvwYxrlQMq3sxJ0Fr3J1bqt9dhuJMIpp5OyIlK37V38iYimpQu/cEWICA2Fw3YaA+95EKklJxgrkuKss/gjpj4qfyb3IYXYAXYWPQbEZtPaXawlab4IVpRbjwzVXhzN4nbxU9bKQADuQo/UR1lt5LiEeCu05czfItbH1L/CVTdfEDoEB3zX3tc3AJtr+xUKa97lwHVl+1Lkzh6zBMuIIceIXvplbcXGxBCn7RNKUlOl8CDsnGfyQvxajQsqIHG2XdVHU36se/QSVpp1ryqcB1owWNMfGcLp4ghw4QDW58zJuLdWYeXvp7yKeolQThLn6JnSVS0o/wBkww1An4JK/EIuEOvTRWa+jH20HvKKWoadT4JwoxlicSpgq1GuooXy1ACunQ62M2Qqwq07zM84SpzxR0cbwapWp5nqEgdbfyvfUdPe1veZ6erpwftjx9naWnm1y+fo5HDq+IwdYqAR+kg+Ug7zXVjTrw5M8ZSpyuuD0/lrDoyoVoJSd9cyAghRuTrPEenp05ZLo21NXVqpQk7mpzLjcyuqKwQoUW1/C+W5BA3vdtSfsemqkrctlWrKx1eQeNfyBTa5p0w1mALupLN/LqBdUbW49rzLq6fuudIdA9NKVejUoVvxHxGFxu6AuDmtfwqF+Je+ug66jOuYtM6XN/n3malh6FNcuatiLGgpG7B6anrobP8Aex+kpTg5EdOxu4OrTwtBSGDUi7uXLWRULk+YeYg6C/0vKy5JZ3q63G9pRdg8P/ifT/B4tcSgsjMKdYD6XvbuNCDPSoVXBJv+zjXoqa47NDjWHFaiHGpW2vcEaGelp3jLH47R58W5KzKeRYz0vgF/5A84mDV9HWme54XyD6T56fZuXRJKksoPO3We7oOjHWPNau89uPRkYkkgA1oBk127yuAHbGta15G2ixrGqe8nFIhsiYySBGMAjMqWFMAjMkgQmQSKxkNXBK/EKhAGY2Fpz20Td2sdWnzKRTy2O4NtMpI2J09h1tMUtFFzuaI6iUVY38HxZK6E1vEbWIzW8QJsT7WJ99JxqUalOV6ZeEozjaf2beA4kjrkQ7EBr2yEHQEDpY5f+ZwrUJQtOR0hUUm4x/o1sPw+p8YGo3iU6KpAUD36C/QTrKvFRxgikacn7pOw/FuJCkFVFzH9IK63BsAx62tt/ec6FBVOW+C9Srg2rc/ZJSw74il/PBUkWJtqCLFSQNdsw/aTKSpVb0ysY507SNWl+HoWpk2zaC6qWv6mB2HYaS361T3LhEfp0/ba7IMZw+urKKBKq5YEA6KQSD9uv0InSlVpuN59orOE4ytFiry+R/MFRswsc36fY73t72tHnRfDXBL00kuHyZqcwmlem6sGBIKjLbW97G1wCexlfBUleL4ZK1Li+VyjQPF8QKvxCCE2y28OW1rW7WmrYpYYHDclllctmA4guJFL4TUPAuVqdcEMdrDOgvp33+s8avQ1NF/pvg9OhV0s091Wf4LgKnwKXxAqrZ6dIhWzKoY2YhiBfddxEbz9sjLjFTbj0cnC8dfCvUpv8LzZWDWWm6WXLUY23KlepGux1ImVNSSaO0euTWThRUM9FTSaqCEq0iSpKsdND4WNrkEmxBAvIlV+ycSz11SjhSz1X+MtN1RqrMbOQdhoCNjcg/WZf3S4LdFd5XxlLidFaePK1K+Ee9Guhs+YhSCtgLuulxYjQEy1ZOm+OERFOR0fysnCJhqrnDg1qrEoVam9M1XqZibeFbVQb2FiF11nCMvdcu1dHcwGOw2DWnhamKz1EUhfisPildWAtubAaE62tqZLg5cpEI85/i9jaVaiQrhs4Dix3Iv0+h39jNVKDxdysmis8k4n42DCnUqGp/8Ax8S/0ImqhO8Iy+nY86pHGq/ycPGplqEe892LvE5S7Lx/D/ziYdV0dqfZ7nhfIPpPnp9m5dEkqSyg87dZ7ug6MdY81q7z249GRiGWIFgCmVApMAUwBDAEaAIxlSxGTAEMAQwBGkAQyAIYAt4BJhcW1I3U/wC0pOCkrMlSad0T4jjFRyLtYA3sNB/Sc40IR6RZ1JSfLLDQ5hpFLtbNe9yPGD1y9Nd9Zgno6mbUXZM0qvDhyXKJuEcaWvmUqKeUi2UeIps17atob69pzr6Z0UpRL06+42pEVLgSJUZqjq+tx4vCq92P9huZeWqcko01yVhQxWU3wdDiWLNOkxQZhYEgMSjrspI67WIPYbzhThGpO0+GXnNwgnDlfZxeB1MRUrGo9yjgqbmwsRbSbdRGlGGHyZ6bm55pXsdrHYOiHFSoo+IFAuSPhEj9R1zfa0xwq1nDCC/s0ThTyyk/6NSjxulVZqYBOmjMxyu3Zl2UHbQaXlp6WpThmnyRHURnLFpWOhw/l6kmJTJWUM9nWm5yva9stj+rTb9rzlL1FNYS7Lr0+pbOK4L3VwiPg69Or4QSxvbRWugUm+2ttek4OTzUkVpq8XcrGB4X+Ow9MVAaNVWWiagphxVpg3Vg1/ANCA3UrYdZec9ubsdYq6N3h+Aq4esDTF0WoKbWynw5QSdd1NulrEanScpSUlyXSsdzivLlSvlDfDencBwHqhwvUrY5c17f1nCNXHlDsrHH+Cpw/L8M2zJV+HTANlIdG0LEli2tySLkWGmg4aiTnZmjTpXNPmrjVWsmFoU1P4l6isuVSGKkEIPpqCdNMvYSaSv+4VLR6LJQ/h/RarWxGNqviqtZs7WJSkANgADcgWA36TtvSXCM9r9nlfPmHw1NnfD4jMg8PwirFka2qhtiBa3tNSm8Hc5yXJp/w1Pgqf8AqD/6SdP/AKT/AJMuo/1Imtxb/FP1nv0/2maXZc+QPOJk1fR2pnueF8g+k+en2bl0SSpLKDzt1nu6Dox1jzWrvPbj0ZGIZYgUmQBTIAjQBbwBWgEZgEZlSwpgCGAI0MEbGQCMwBSYAkAwZDApMgGIFx6NUobqbESrimrMlM2MVxOrUFmYkSkKMYftRZzk+2drgXHFRAlWxABGuqlTYkH7gGY9TpZN5w7OtKqlFxl0TY3mVUIFFVPS9hlUelQb2+u5lKWhy5qcnWeoskqfCR0eI4UYuh/L8xCuqg6WOjqo9iAbf5pyoT2KrjLotVW5TU12aXD+W0T/ABSMw3ObKintexu3t06zpU1spSxpq5SOmssqjsdtWdCA1NK6LlBzorMBa62a2q2vaY5U6VZvJWkd1VrUVaEuGXnCL8ahWpAZSyHJrqNAQNb9VE4y9jTRzhPJtfJWeXeYVwXxKOIWoadMuFKJqWNQsco0ykZXIAPe3t11FJ1HlAvCVuCw47hX41WqYXEl0qEM9A/DyjMPEbgZw/sTp9plTw4kjqmdLDcQGGoBqi5FuczZGTKoJDVGGoVRYasRpqZxxbfBbg8oxvFqeN4t8Sn/AIT16V7k3IVSDdDcEaX/ANJqdBKnd9lY1LSsh8VxZsDxPPZcVUyGkoUksmayDYDx2zDLp9pzp0LwbL1ZrKxeMZinoYR1qEricXmOWo9/h2ByKSNgFUk9L3E5QTchf5PC+aqvSxW7VABuvmN7d/r9JrrStDE5dssHIVD4eFLnTOXf7eQf2nahG0Ir7ZiqyvV/g4+OfNUP1nuU17bHF8l4/h/5xMer6OtM9zwvkH0nz0+zcuiSVJZQedus93QdGOsea1d57cejIyOWIFMgGDIAhgCGAK0AjMgCGQWI2MAQwBTDBGZAEMAQwBTAFkMCyAEAIAQAgBaEDewHFqlEWGq9jqP2M4VdPCr+5HWFWUH7WYxvFKlWwY2A2UaKPsJanQhTXtKSnKT9zLNyrzHlDI7hHyFFdtU9gwsdAbkEaieZrtE5POnwzZpa8Y2jUV4nonLnFHAU1Go1Sot8Wk1iV/zoQNdtR+08tU6yWNU2aqWmbzoXX4ZzOeKTFXcWaiyMGDAkLUZgyOGGqtdCo1sC3uZqopJ2fZnk78/BXOHF8Az1qDghEOY5AuIWnqBUeloHClluQxFh0vLVIqq7Mle1XLInP1V6DrVp0b1KVUJUJIpMVuDem41vcabdJmemeXDLxaZR6vBqNUhxVXClihytTa4GVrMiKDmFxbtqSSba982laSuRir3RcnoYLDucZWqrWrAArdWRrqEyjIb5NCLk+odbTNlOXsXRdpXueecY481ao9R6hDtvYAJovhFtNLnfewHmvprjS24nPK7KrUVsbiEpp5RpfoBuzf1/tMai6s7IirUUI3L9xJ1w+HWmumgAHZQNJ6+nhnO/wjzo/tyfbKgTc/eepwkRcv8A/D/ziYNX0dqZ7nhfIPpPnp9m5dEkqSyg87dZ7ug6MdY81q7z249GRkcsQKZAEMgCQDEARpDBGxkAQwWEaAIYAjQwRkyAITAFvAFMAQmQwYkAIAQAgBACAEAIAQTc7vLXGWoONdNrdLTLqKKmuEWi+T1ThmPp1aZ0Do65WU6gqfMjexuddwbTx6lOVzTCpZ89HE47y4+GqF1rIcNYujFh8ZRYDKtx49zddbjcHUSVVU42t7jslb+DmphsjO1I0itSws6q1GouhamMysaVwu4va1rdZD/JdL6Njl5XoVKjhar0UW6JcVAqnqyNcW38lx4lPsK1LSSSEeOzj4zGohc5fgkEjwhCjEnxMtgBUPiGrAqIaaRb5KdxbHNjKgpYZDYE36DUnU20Ua//ALacU51HjEpOUIK7LNwLhFPA0szWZmGp2zHsP8o/rNtOhb2w5fyzBObqO76OLxbHGq5Jnr0qSgikn9GgJ1KnoHIHnEwavo70j3PC+QfSfPT7Ny6JJUllB526z3dB0Y6x5pW3ntx6MjIzLEGJAEMgCGAKYBG0hkoUyCSNjAIzAEMARoYEMgCmAIYApMgCmQDEAIAQAgBACAEAIAQABhq5KO5wXj70GFjp/SZqtBSRZOxesFzDRrrlc5b7gnw37+xnnToyg/s6qRsHAhlIpOlnXKbgOdNmBvo2u9us5NL5OiqyicbEcPxVEgpUBsSb2JNzob97jQ3OukvJQZTekvg4OI5bNZ82IqEj0i1NPv1M54QfDbf4RD1FR9I2RUw+ETLTC6dF0W/cndjNVPTyfxZHJq/Mnc4HE+KNVOp/2noUqSh0Q3c507FQEgHoH8P/ADiYNX0d6R7nhfIPpPnp9m5dEkqSyg87Dee5oGZKx5tWTWe5FqxkZFlMkqYKmAIVMgCFTFwIVMgkRlMEilTIBEymQBGUxcCFT2i4EKntIbFhCpkXApUxcCZD2k3FhShkXFhch7RcGMh7RcBlPaRcWDKe0XFgyntFxYMp7RcWDKe0XFgyntFxYMp7RcWDKe0XFgyntIuSGUxcElN2Xa8hpMcm7R4rVXYmU2o/QyZOePVu5/cynjw+i2TNWtxGq25MvGlBfBDkzTcsd7mdFwVFyHtJuLBlPaLixlUN9oFi/wDIC+MTBq+jtSPccL5B9J89Ps3x6JZUk4HHuE/F2m7T6hQ7ONSFyrVOUCTtPRjrkl2Z9psj+Tz2lvOX2Nkx8nHtHnfkbJg8mntI81fY2RTyYe0eb+Rsinks9pPnfkbQp5KPaPO/JO0L8kntHm/kbQp5IPaR5i+xtC/I57R5iG0YPI57SPNQ2hTyK3pjzURtMU8iH0yPNG0KeQ27R5pO0YPIbemPMRG0xTyC3pjzRtMweQW9MeYidox8gt6Y8xDaM/ILemPMI2mY+QW9MeYNpmfkFvTHmDaZj5Bb0x5g2mZ+QW9MeYNpmPkFvTHmDaZn5Bb0x5g2mY+QW9MeYNpmfkFvTHmDaZj5Bb0x5iG0w+QW9MeYhtB8gt6Y8xE7QfILemR5iJ2w+QW9MeWiNoPkFvTHmEbQfILemT5g2mZ+QW9MeYNpgOQW9Mjy0Nplm5a5WNFgbTNX1CkjrCm0y+01sAJ5jd2aR5AMQAtFwGWLsGMscgMscgMscgMvtHIDL7RyAy+0cgMvtHIDL7RyAyjtJuwGX2i4DKO0XAZB2i7AZB2i7AZB2i7BjIO0XYM5B2i7AZB2i7AZB2i7AZB2i7AZB2i7AZB2i7AZB2i7AZB2i7AZB2i7AZB2i7AZB2i7AZB2i7AZB2i7AZB2i7AZB2i7AZB2i7AZB2i7AZB2i7AZB2i7BkCRyDMA/9k="/>
          <p:cNvSpPr>
            <a:spLocks noChangeAspect="1" noChangeArrowheads="1"/>
          </p:cNvSpPr>
          <p:nvPr/>
        </p:nvSpPr>
        <p:spPr bwMode="auto">
          <a:xfrm>
            <a:off x="481013" y="-868363"/>
            <a:ext cx="4905375" cy="2457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9463" name="AutoShape 8" descr="data:image/jpeg;base64,/9j/4AAQSkZJRgABAQAAAQABAAD/2wCEAAkGBxMQEBIUEhIVEBQQFBQUFhQUFBMWDxUUGBUWFhYWFhcYHygiGBolHRQUIzEhJSktLy4uGB8zODMsNygvLisBCgoKDg0OGxAQGywlICUsLCwsLywsLCwsLCwsLCwsLCwsLCwsLCwsLCwsLCwsLCwsLCwsLCwsLCwsLCwsLCwsLP/AABEIAJ8BPQMBEQACEQEDEQH/xAAbAAACAgMBAAAAAAAAAAAAAAAAAgMGAQQFB//EAD4QAAIBAgQEBAQEBAUCBwAAAAECAAMRBBIhMQUGQVEiMlJhExZxgRQVQpEHI6GxM2LB0eFy8UNTc4KSsvD/xAAaAQEAAwEBAQAAAAAAAAAAAAAAAQIEAwUG/8QAMBEAAgEDBAEEAQQBAwUAAAAAAAECAxESBBMhMRQFIkFRYSMycYGhM5HBFUJScuH/2gAMAwEAAhEDEQA/APcYAQAgBACAEAIAQAgBACAEAIAQAgBACAEAIAQAgBACAEAIAQAgBACAEAIAQAgBACAEAIAQAgBACAI9QDcyUm+iCL8WnqltuRGSD8YnqjbkMkH4xPVG3IZIPxieqNuQyQfjE9Ubchkg/GJ6o25DJB+MT1RtyGSD8YnqjbkMkH41PVG3IZIx+NT1RtyGSD8anqjbkMkH45PVG3IZIx+PT1RtyGSD8enqk7Uhkg/MKfqjbkMkH5hT9UbUhkjH5hT9UbUhkg/MKfqjakMkH5jT9UbUhkg/MafqjakMkH5jT9UbUhkg/MafqjakMkY/MqfqjZkMkH5lT9UbMhkg/MqfqjZkMkH5lT9UbMhkg/MqfqjZkMkH5lT9UbMhkg/MqfqjZkMkH5lT9UbMhkg/MqfqjZkMkH5lT9UbMhkg/MqfqjZkMkH5lT9UbMhkg/MqfqjZkMkA4lT9UbUhkialiVbY3kODXZOSJpQkxAKlzTxI072M9TRUVLszVZNFIqcyPfcz1lpYmbcYnzI/cyfFiRuMx8xv3MnxYk7jM/Mb9zHiobjA8xv3MjxVew3GYPMj9zHixIVVinmV+5jxYk7jFPMz9zHjRGbF+Zn7mPGiTuMU8zv3MnxYkZsU8zv3MjxYjNiHmh+8eNEZsU80P3jxojcYh5qqdzHjRG4xDzXU7mV8aI3GIea6ncyPGQ3GKebKnePGQ3GKea6nePGQ3GKebKnePGRObFPN1TvHjIZswebqnePGQzZj5uqd48ZDNmPmyp3MeMhmw+bKncx4yGbD5sqdzHjIZsPmyp3MeMhmw+bKncx4yGbD5sqdzHjIZsPmyp3MeMhmw+bKncx4yGbD5sqdzHjIZsPmyp3MeMhmw+bKncx4yGbD5sqdzHjIZsPmyp3MeMhmzK821L7x4yGbLlydx96jAEzFqaKijrTm2eq0WuoM8V9mtDyCWUDnbrPd0HRjrHm1Xee3Hoyswqk7Sb2INzAcPaowFjOFWqoq5ZRbZ3jylUV7EX9xqP3mJeownC8WdpUWuGjZx/KoIHwznsSpt0dTZl+xmbTeqRqX/DLVtNKFrr4uc7ivLTUkB0PQgakHsfe1j95q03qEasml8FKlCUEm/kr9bCMouRab1Ui3wcWrGoZ0uQKYuLiGQLkZkMCEyARtAEMEiGQQIZBIpkgQwEIYJuLKi4pgXCBcIIuEC4QLhAuEC4QLhAuEC4QLhAuEC4QLhAuA3kXJuegfw/8AOJg1fR2pnuWF8g+k+en2bl0SypLKDzt1nu6Dox1jzZ1uZ7adkZWdngnC2ZxddDMletaLLxjdl2othqeKNFk+FUsGp3PgqKR+kn9VwRlPbrPlf+pSU3SqHsPQSdHep8r5/AvBcVVXG4qiyM1L4rOj2OVGYBmS/Y3J+v1niL1KGmnOMnwb69CE6FOafPyJy9QxVCjiTUpZneo1amgZTdnGq76C9j+8yaf1inTjJN9l9XGjWqQxfC4f8Ih4biRhsDnxt85qVWKsP5ruWJ8I9/2Ano6H1CEKLkndtnPUaXyNSoUerCcS4c+JwtJvhhGdS2VR5QxuoJO5y5dfrPe9M1Mks6j7PI1tCEamEPj/ACUTinCnoGzgg9jPpaWohV6POlCxyzO5QRjAIyZDJQhkEiGAIYAjSARkwBCYAjGAKYBiVApgBACAEAIAQAgBACAEAIAQAgBACAAkA9A5A84mDV9Heke54XyD6T56fZuXRJKksoHO3We7oDHWKBhcMWfQX1nrzlijMuz0SmldMKjUFQ1Kd70mX/EXcgMNQ3bXX9p8h6luxluUn/R6+i2Jeyqu/kgwNKnxVadWrRNP4LMts11cEar0Ngbf1nx/qfqDqNJL3HsOL0N4QldMt6UrTyoUcneXJgch/hTR4vHRGRp8R4bTroUqqHU9Dv8AUHoZnwlSleJ1p1pQd4s4WLoYutijTzfBwygMTSuHddhTz6kHSxtawE+i0Oqqau0L2S7Ot9PSpZ2vNnL5y4JUqEuAbAfsAP7T7f0/U0qcdtPk8CvGc3k0ecYinlNu092LurmNohaWIEMhkojJkEkZgCmARmQBTAEMAQwBDAMGVBiAEAIAQAgBACAEAIAQAgBACAEAIACQD0DkDziYNX0d6R7nhfIPpPnp9m5dEkqSygc7dZ7ugMdYrHK9bLWByg69dZq1scqbV7HGm7MtHGsNj0u+GxDVEGppMlH4i+ynL4h9bH6z4jWQr0btT4PpdHV0lRY1Ic/ZZOHUitNQxu1hmNgLsdWNgANTefHr31HJnKq1lwdFFntaejexnbJMk9GWmsityF1nk6mjwXTK9zZgfi0QPjfhwrqTULFVCnQg2+v72mHS3jXxvZM3aWphO+NzXocBpJh2XDMHLC71cwd3+pHT2Gk+20Do0ZXvd/Zh1tStW/1FZfRQ+J8suGJN9yLWu1wMx0HtrPqKfqEMUeU9PK5zanL1QfXoNT3t+9jO61tO9jnsyaua1Tg1QdLnqOol1qabdrh0pLlmvW4VUW2gN9NNde0mOog+iJU5LsgrcPqKQCup2l41oNEYNdkOIwrobMpBhTTV0ysk1wQVKZG4tCd+iCNlNtpKZLsiIybMCGCVZimAYMpcgxJAQAgBACAEAIAQAgBACAEAIAQAgAJAPQOQPOJg1fR3pHueF8g+k+en2bl0SSpLKBzv1nuaAx1iv8rYtEcgi99AeqnuOn7zR6hRlUp2i7FKMlGV2rnX4/wB2Q1KmPcoOlYKKeuwAp2F/bLefD63Syim3M+m0ethK0Y0lf8AH/0uHDqwemjA3DKCD7ET5SlxNpmWrFqTudCmZ7+lmkZ2iUtPUlXjiUSIHM8XVTT6OkSv821qS0CK5YJUZVJS2fe+l/8ApnlUllWTN+kjUc70+0R8H4VgqdP42FVXP/m5i7g9d/KbdLT67S0KN7o4auvqJPGqczHVTnYm4ZQb3Gr6/pF/SBqB2Hee3C1rI85tmhbLYBrKWFmJ1uoGVvF+nw5de3aXsrfgNu/5I7mw1y2VnudWyt5yezbH9pNl88EJv+f+CKpexuMgCKpuNUXcEW62JH/aTfi8eA+7Pn6IMTa58ABNhYAqyEDUAW6jL/eXgr9Pj5Ktr/u7NfFJTYFigF7FbEZFbY3F9tjbveTGU08YPgq7dz4ZHVwlKoBnVgoHuzFh/YHX2FpfOdJ+13GMai6tYgq4SjVQINDsxIAQGxIIPQXFvvG5UpvOXTGMZppEFLhdBUZLhmGwtdnA8xGunW3e3vLyr1W810FCmli+zXpctpSf+Yy2YZgSbqFOx03v0HsZMtY5/sRzVBR5l0aXEeXCXHw7ZbkMb+EW1vftax+860tYsfcVqUbO0R8RywvwwV3O2ut9xmH6b9Pt3nOOu93K4LvTJLvk5/DeXnqHxgrqQB1Nt97ae80VdXGmvtnOnQc+fgh4vwVqGouRfLqNQex/p+8tQ1KqlKlJwJcNy7UdMxIXS9jfboT2H1lZ6yEZYstToTmrnNxWDem+RhYzTGalHJHJxxfJtJwOsRfLvqBfxEfScvJpqVmzpszaukc+qhUkEWI7zundXOTJEwjsLhCR9JVzS+RZkJFt9JZMKwy0ydheG0icWbVLhtRukq6kUTiSng9TtKb0RizXq4B13EsqifRGLNdlIl+RYxJKhBICQD0DkDziYNX0d6R7nhfIPpPnp9m5dEkqSygc7dZ7mhMdYp/Aq6JWBfUA/eehqacpQtHs4QaT5LjW4RQxn86rWqsqgkKXRKVNba2AXQWvrvPjdX6fZuVaR72l9SnFKFGKMcqcdpFnooGWkh/ls1z4b7Of0km9h9p8bq6Vp50+j0tXpppKcu32XBHk0a9jy2iTPNXlcFcSGtWCgkkADUk7AdzMdavlwi8Ytsp3F+NIMSq4rD3wpsFqOl1DH/xAdivT6azdo6O206i7PRpUXtN0p+76/wCDt1cLhsL46NJKZqKRdNmHQG2lttfcT6Whp6d1KJ5lWvWn7ajvb7OLi2ubhgLMWu+/lIuw0sLX09hPSimjM3fo0yul7W8K5mbzbnx26k6i3e06LnhleO/kiemC2x82jG5CrYE6nds1xY/WWTurfQfDuQBOmYFtQQSQAVJy5h9dQPeT+7lK7K9L8EChmFjc/FAIFgS1h36DYHvJk4p3X+xMXJXX+SKlWZs2a12AGYjbXRl7tbSx7DtaXnHFZRfZzjzw1yiEVEc5WSwy2slrkg+E6nX9QJ3jHD3w5uG8uJkaVVByaowPiOtrHqo6W0+oBlnGcUpvklYybiuPojpLTRyM93PkJHmPc32F9B+8lyqTjlFWRCjGDUZcsgxmBaowLECk3iQCwuepP01ufaI1qcY+xckTpycuXwSY3OqEUgKmg2JKldgbddRbUf6SKcYTn+pwyzk4x9nKIcBgqi53dma/m7C2/W+htsNIrV4T9qXBEKck735fwanFeIVarmkgIfYsbDQdBawA6mdqNGnD3t3KTnKXsirHQw9bJT/nZXsovfUaXytptoSPcTPKOU70nydOYwxqLg5h4/VaoooAkBrtYeY/TtbS3YTTDSQjC8+zlOvKTTj/AEdSqtLwvUSzJ5MxAVR0DjfTW1r3FtpliqsE4Q+Ts1Sk85f7HOXmNfjBMoaidGJAzMTuxPQ9rbaW2miOhW3z2cnqXnf4XwbmL4TSr1EqMxGXzgKSXtsy2FjcW+95wp6mpSpuEuzpOgpyUo9fIYjjNGi60ypa/myMQqDoq2NiR1Jvc3k09NUqRyk+RPUQi8Yrg28VwXD1KQrOtRjmCk0UurA3s4A2Nhqpt1tOD19XTe2SuaKeijqZ/ptL+Tf4VythiL0mNY+jKyuPqpF5eOvdVX6M9fSzoys0WTB8vG9lpohFtGtm126Gc5aiP2c1TmzcPLtQi4yH/LqDr/1Cc/Ip3tZk7Mjn47lpv10Aw7r/AMTrCvG/DKunJdoqPF+UVYE09x+k7zZDUyj2c2kUTiHDmpMQQRaejTqKSuc5I0p1XJQBIJPQOQPOJg1fR3pHueF8g+k+en2bl0SSpLKBzt1nu6Ax1jzgmzT2fgy35LjwniVBqHwaoLKxBYBiqsBsptra+u/aeD6h6dPUSvJ8G3S6rZ5j2dTmKkalOhhsKgX4pzkABaaU00u1thmI9zlnzGv06uqNNHuaCqvdqKr/AIuLWx9fC16GGpt+IL01N6m98zgm42UBet9BPC1HpuNTBdmiCpV6Uqz45N2jzBWfE1MOtJA9MOcxZsunlJFtAbr+85R9PnKbh8o5z09ONKNW/DOdhGqcSp4inWc0npOoCqCFU2bR1/ULr/tNmi9OjUyXyjrWnDRuE4q6Zu4DF1cPhCldfHQPw+9OolroynqLXH/tn0HptHcWzUXKPM184qe7SfDKtxHm64CKioqjLZQAAOw9p9Fp/SoU07HlT1Um7t3IMNzGrG7AX8Vy2mYtbU29wNJaehkv2kx1H2b1HiKMLhiT4crNsDrctbtuB3OkzToTjKzXJ0jNOJsPVvlOj3dvCALFh11O1tde85pJXTOv/r/khNQeEE2W2jXtcnym52sLadTJt7e7FeL2Sua9RfGBcKSPFuAD6fre+3/e0HxeKKyX/k+AZnOTLcXJZBpcE+b+53NheI4Ll8/gPN3X+SDEVVHQFiS1xcNbdltbTW+t+pkxjJrh2iS5xT5XJHUpI/iYFCAGULtfqt/0g6G+28tlKDtDlMq4qaWTsQVaaVwApu4OW5AAzWJFiNbXFtb9Ja86TV+mVWM01HtCphnZSlRhm62IBJ9INtW/4h1IqWUEFFuKU2afDnq0Hyi+W11qbWU23PbaWqqnUgpsinlCWKE4iK1GoKn6FAuliPCfYjUby9HanF00RVU1LJm1T4gtSnemmc2ANl8TAbBje1u/ecXp5pqMn7TpvRd5Rjya3DuMGsxTEeYE2BsLqdGXXbuPcCda2mwSnT+ClOqneNTpkmIrUMIpyDMOgNszHu1ifCO3WUhCrqZXlwiylCirLlsbwY2hpamWG1/CtQbfQMD9Lj3lfdpqvP7SV+vTt8ohwXCqWGQtVKkjzN5gOyr3bqewl6ledZ40iI0lTjlU7N0YMYpbUaoTMCVYkKpI3Q9M2xHfXtOW7KhL9XlE7aqL9Pv6OdgeTqrsGDLVQ7spuB9e33mleo0pr2s41NNUpu042PQeFp+EokqSqruerEkCw7bjX95hn73zyTHJdF54fS/lgsc5YXJButuyt1HvPPm7uyNiXAuIxoUoFGbMbAA2JOoHtbSUsWsaPFeNPhaSPUoM+Y2ZKfjcaXsoFr66SyimxY6XC+IU8TSWrSYOrjodj2I6EdpRqxDONzPwb4iM9Ky1ALjs3sf95ooahxdn0cqlLJcdnluJqrisyOMroSpv5lbs3+k9aMnD3R6MDvF4y7KXxPBGk5B7z06U843IkrGmJcrY9A5A84mDV9Heke54XyD6T56fZuXRJKksoPO3We7oOjHWPNau89pdGRjUKuUg9okrqwRa8LzY4CqLAAW2Hc7nruZ5kvTYZOfyaN6Vsb8HcPE6AqjEE5qhpLSA9ADMW+5uPsJ4q9Mk9TKbXHwbnrbUFSX3yOMTSSrUxYYH4tNKWW/izKSWJ9rCn+04U/T5eY5W4sdZ6tS00ad+malXjlAfGqp4atVUVh0bLms31sbftNlL0uVPUZR6Znqa1yoqm/hlSx3MlR1ZCxKk7dJ7kNHBPJLkwyqStyyvVGv95tXRyfJE0qSYFYjY6SMU3dhXRsrxeoLa7dep+85PTwu3Yu6jfFzp0eZrMul7XGvQHVrf779JkeiVmdlqDePFKV6eY9ADlIzE7C3YdZnVCq010jo6kP3fJsVTmKHOAToQDa1jqT6Qd9Nyf24QeN0o8l5JuzvwYxrlQMq3sxJ0Fr3J1bqt9dhuJMIpp5OyIlK37V38iYimpQu/cEWICA2Fw3YaA+95EKklJxgrkuKss/gjpj4qfyb3IYXYAXYWPQbEZtPaXawlab4IVpRbjwzVXhzN4nbxU9bKQADuQo/UR1lt5LiEeCu05czfItbH1L/CVTdfEDoEB3zX3tc3AJtr+xUKa97lwHVl+1Lkzh6zBMuIIceIXvplbcXGxBCn7RNKUlOl8CDsnGfyQvxajQsqIHG2XdVHU36se/QSVpp1ryqcB1owWNMfGcLp4ghw4QDW58zJuLdWYeXvp7yKeolQThLn6JnSVS0o/wBkww1An4JK/EIuEOvTRWa+jH20HvKKWoadT4JwoxlicSpgq1GuooXy1ACunQ62M2Qqwq07zM84SpzxR0cbwapWp5nqEgdbfyvfUdPe1veZ6erpwftjx9naWnm1y+fo5HDq+IwdYqAR+kg+Ug7zXVjTrw5M8ZSpyuuD0/lrDoyoVoJSd9cyAghRuTrPEenp05ZLo21NXVqpQk7mpzLjcyuqKwQoUW1/C+W5BA3vdtSfsemqkrctlWrKx1eQeNfyBTa5p0w1mALupLN/LqBdUbW49rzLq6fuudIdA9NKVejUoVvxHxGFxu6AuDmtfwqF+Je+ug66jOuYtM6XN/n3malh6FNcuatiLGgpG7B6anrobP8Aex+kpTg5EdOxu4OrTwtBSGDUi7uXLWRULk+YeYg6C/0vKy5JZ3q63G9pRdg8P/ifT/B4tcSgsjMKdYD6XvbuNCDPSoVXBJv+zjXoqa47NDjWHFaiHGpW2vcEaGelp3jLH47R58W5KzKeRYz0vgF/5A84mDV9HWme54XyD6T56fZuXRJKksoPO3We7oOjHWPNau89uPRkYkkgA1oBk127yuAHbGta15G2ixrGqe8nFIhsiYySBGMAjMqWFMAjMkgQmQSKxkNXBK/EKhAGY2Fpz20Td2sdWnzKRTy2O4NtMpI2J09h1tMUtFFzuaI6iUVY38HxZK6E1vEbWIzW8QJsT7WJ99JxqUalOV6ZeEozjaf2beA4kjrkQ7EBr2yEHQEDpY5f+ZwrUJQtOR0hUUm4x/o1sPw+p8YGo3iU6KpAUD36C/QTrKvFRxgikacn7pOw/FuJCkFVFzH9IK63BsAx62tt/ec6FBVOW+C9Srg2rc/ZJSw74il/PBUkWJtqCLFSQNdsw/aTKSpVb0ysY507SNWl+HoWpk2zaC6qWv6mB2HYaS361T3LhEfp0/ba7IMZw+urKKBKq5YEA6KQSD9uv0InSlVpuN59orOE4ytFiry+R/MFRswsc36fY73t72tHnRfDXBL00kuHyZqcwmlem6sGBIKjLbW97G1wCexlfBUleL4ZK1Li+VyjQPF8QKvxCCE2y28OW1rW7WmrYpYYHDclllctmA4guJFL4TUPAuVqdcEMdrDOgvp33+s8avQ1NF/pvg9OhV0s091Wf4LgKnwKXxAqrZ6dIhWzKoY2YhiBfddxEbz9sjLjFTbj0cnC8dfCvUpv8LzZWDWWm6WXLUY23KlepGux1ImVNSSaO0euTWThRUM9FTSaqCEq0iSpKsdND4WNrkEmxBAvIlV+ycSz11SjhSz1X+MtN1RqrMbOQdhoCNjcg/WZf3S4LdFd5XxlLidFaePK1K+Ee9Guhs+YhSCtgLuulxYjQEy1ZOm+OERFOR0fysnCJhqrnDg1qrEoVam9M1XqZibeFbVQb2FiF11nCMvdcu1dHcwGOw2DWnhamKz1EUhfisPildWAtubAaE62tqZLg5cpEI85/i9jaVaiQrhs4Dix3Iv0+h39jNVKDxdysmis8k4n42DCnUqGp/8Ax8S/0ImqhO8Iy+nY86pHGq/ycPGplqEe892LvE5S7Lx/D/ziYdV0dqfZ7nhfIPpPnp9m5dEkqSyg87dZ7ug6MdY81q7z249GRiGWIFgCmVApMAUwBDAEaAIxlSxGTAEMAQwBGkAQyAIYAt4BJhcW1I3U/wC0pOCkrMlSad0T4jjFRyLtYA3sNB/Sc40IR6RZ1JSfLLDQ5hpFLtbNe9yPGD1y9Nd9Zgno6mbUXZM0qvDhyXKJuEcaWvmUqKeUi2UeIps17atob69pzr6Z0UpRL06+42pEVLgSJUZqjq+tx4vCq92P9huZeWqcko01yVhQxWU3wdDiWLNOkxQZhYEgMSjrspI67WIPYbzhThGpO0+GXnNwgnDlfZxeB1MRUrGo9yjgqbmwsRbSbdRGlGGHyZ6bm55pXsdrHYOiHFSoo+IFAuSPhEj9R1zfa0xwq1nDCC/s0ThTyyk/6NSjxulVZqYBOmjMxyu3Zl2UHbQaXlp6WpThmnyRHURnLFpWOhw/l6kmJTJWUM9nWm5yva9stj+rTb9rzlL1FNYS7Lr0+pbOK4L3VwiPg69Or4QSxvbRWugUm+2ttek4OTzUkVpq8XcrGB4X+Ow9MVAaNVWWiagphxVpg3Vg1/ANCA3UrYdZec9ubsdYq6N3h+Aq4esDTF0WoKbWynw5QSdd1NulrEanScpSUlyXSsdzivLlSvlDfDencBwHqhwvUrY5c17f1nCNXHlDsrHH+Cpw/L8M2zJV+HTANlIdG0LEli2tySLkWGmg4aiTnZmjTpXNPmrjVWsmFoU1P4l6isuVSGKkEIPpqCdNMvYSaSv+4VLR6LJQ/h/RarWxGNqviqtZs7WJSkANgADcgWA36TtvSXCM9r9nlfPmHw1NnfD4jMg8PwirFka2qhtiBa3tNSm8Hc5yXJp/w1Pgqf8AqD/6SdP/AKT/AJMuo/1Imtxb/FP1nv0/2maXZc+QPOJk1fR2pnueF8g+k+en2bl0SSpLKDzt1nu6Dox1jzWrvPbj0ZGIZYgUmQBTIAjQBbwBWgEZgEZlSwpgCGAI0MEbGQCMwBSYAkAwZDApMgGIFx6NUobqbESrimrMlM2MVxOrUFmYkSkKMYftRZzk+2drgXHFRAlWxABGuqlTYkH7gGY9TpZN5w7OtKqlFxl0TY3mVUIFFVPS9hlUelQb2+u5lKWhy5qcnWeoskqfCR0eI4UYuh/L8xCuqg6WOjqo9iAbf5pyoT2KrjLotVW5TU12aXD+W0T/ABSMw3ObKintexu3t06zpU1spSxpq5SOmssqjsdtWdCA1NK6LlBzorMBa62a2q2vaY5U6VZvJWkd1VrUVaEuGXnCL8ahWpAZSyHJrqNAQNb9VE4y9jTRzhPJtfJWeXeYVwXxKOIWoadMuFKJqWNQsco0ykZXIAPe3t11FJ1HlAvCVuCw47hX41WqYXEl0qEM9A/DyjMPEbgZw/sTp9plTw4kjqmdLDcQGGoBqi5FuczZGTKoJDVGGoVRYasRpqZxxbfBbg8oxvFqeN4t8Sn/AIT16V7k3IVSDdDcEaX/ANJqdBKnd9lY1LSsh8VxZsDxPPZcVUyGkoUksmayDYDx2zDLp9pzp0LwbL1ZrKxeMZinoYR1qEricXmOWo9/h2ByKSNgFUk9L3E5QTchf5PC+aqvSxW7VABuvmN7d/r9JrrStDE5dssHIVD4eFLnTOXf7eQf2nahG0Ir7ZiqyvV/g4+OfNUP1nuU17bHF8l4/h/5xMer6OtM9zwvkH0nz0+zcuiSVJZQedus93QdGOsea1d57cejIyOWIFMgGDIAhgCGAK0AjMgCGQWI2MAQwBTDBGZAEMAQwBTAFkMCyAEAIAQAgBaEDewHFqlEWGq9jqP2M4VdPCr+5HWFWUH7WYxvFKlWwY2A2UaKPsJanQhTXtKSnKT9zLNyrzHlDI7hHyFFdtU9gwsdAbkEaieZrtE5POnwzZpa8Y2jUV4nonLnFHAU1Go1Sot8Wk1iV/zoQNdtR+08tU6yWNU2aqWmbzoXX4ZzOeKTFXcWaiyMGDAkLUZgyOGGqtdCo1sC3uZqopJ2fZnk78/BXOHF8Az1qDghEOY5AuIWnqBUeloHClluQxFh0vLVIqq7Mle1XLInP1V6DrVp0b1KVUJUJIpMVuDem41vcabdJmemeXDLxaZR6vBqNUhxVXClihytTa4GVrMiKDmFxbtqSSba982laSuRir3RcnoYLDucZWqrWrAArdWRrqEyjIb5NCLk+odbTNlOXsXRdpXueecY481ao9R6hDtvYAJovhFtNLnfewHmvprjS24nPK7KrUVsbiEpp5RpfoBuzf1/tMai6s7IirUUI3L9xJ1w+HWmumgAHZQNJ6+nhnO/wjzo/tyfbKgTc/eepwkRcv8A/D/ziYNX0dqZ7nhfIPpPnp9m5dEkqSyg87dZ7ug6MdY81q7z249GRkcsQKZAEMgCQDEARpDBGxkAQwWEaAIYAjQwRkyAITAFvAFMAQmQwYkAIAQAgBACAEAIAQTc7vLXGWoONdNrdLTLqKKmuEWi+T1ThmPp1aZ0Do65WU6gqfMjexuddwbTx6lOVzTCpZ89HE47y4+GqF1rIcNYujFh8ZRYDKtx49zddbjcHUSVVU42t7jslb+DmphsjO1I0itSws6q1GouhamMysaVwu4va1rdZD/JdL6Njl5XoVKjhar0UW6JcVAqnqyNcW38lx4lPsK1LSSSEeOzj4zGohc5fgkEjwhCjEnxMtgBUPiGrAqIaaRb5KdxbHNjKgpYZDYE36DUnU20Ua//ALacU51HjEpOUIK7LNwLhFPA0szWZmGp2zHsP8o/rNtOhb2w5fyzBObqO76OLxbHGq5Jnr0qSgikn9GgJ1KnoHIHnEwavo70j3PC+QfSfPT7Ny6JJUllB526z3dB0Y6x5pW3ntx6MjIzLEGJAEMgCGAKYBG0hkoUyCSNjAIzAEMARoYEMgCmAIYApMgCmQDEAIAQAgBACAEAIAQABhq5KO5wXj70GFjp/SZqtBSRZOxesFzDRrrlc5b7gnw37+xnnToyg/s6qRsHAhlIpOlnXKbgOdNmBvo2u9us5NL5OiqyicbEcPxVEgpUBsSb2JNzob97jQ3OukvJQZTekvg4OI5bNZ82IqEj0i1NPv1M54QfDbf4RD1FR9I2RUw+ETLTC6dF0W/cndjNVPTyfxZHJq/Mnc4HE+KNVOp/2noUqSh0Q3c507FQEgHoH8P/ADiYNX0d6R7nhfIPpPnp9m5dEkqSyg87Dee5oGZKx5tWTWe5FqxkZFlMkqYKmAIVMgCFTFwIVMgkRlMEilTIBEymQBGUxcCFT2i4EKntIbFhCpkXApUxcCZD2k3FhShkXFhch7RcGMh7RcBlPaRcWDKe0XFgyntFxYMp7RcWDKe0XFgyntFxYMp7RcWDKe0XFgyntIuSGUxcElN2Xa8hpMcm7R4rVXYmU2o/QyZOePVu5/cynjw+i2TNWtxGq25MvGlBfBDkzTcsd7mdFwVFyHtJuLBlPaLixlUN9oFi/wDIC+MTBq+jtSPccL5B9J89Ps3x6JZUk4HHuE/F2m7T6hQ7ONSFyrVOUCTtPRjrkl2Z9psj+Tz2lvOX2Nkx8nHtHnfkbJg8mntI81fY2RTyYe0eb+Rsinks9pPnfkbQp5KPaPO/JO0L8kntHm/kbQp5IPaR5i+xtC/I57R5iG0YPI57SPNQ2hTyK3pjzURtMU8iH0yPNG0KeQ27R5pO0YPIbemPMRG0xTyC3pjzRtMweQW9MeYidox8gt6Y8xDaM/ILemPMI2mY+QW9MeYNpmfkFvTHmDaZj5Bb0x5g2mZ+QW9MeYNpmPkFvTHmDaZn5Bb0x5g2mY+QW9MeYNpmfkFvTHmDaZj5Bb0x5iG0w+QW9MeYhtB8gt6Y8xE7QfILemR5iJ2w+QW9MeWiNoPkFvTHmEbQfILemT5g2mZ+QW9MeYNpgOQW9Mjy0Nplm5a5WNFgbTNX1CkjrCm0y+01sAJ5jd2aR5AMQAtFwGWLsGMscgMscgMscgMvtHIDL7RyAy+0cgMvtHIDL7RyAyjtJuwGX2i4DKO0XAZB2i7AZB2i7AZB2i7BjIO0XYM5B2i7AZB2i7AZB2i7AZB2i7AZB2i7AZB2i7AZB2i7AZB2i7AZB2i7AZB2i7AZB2i7AZB2i7AZB2i7AZB2i7AZB2i7AZB2i7AZB2i7AZB2i7AZB2i7BkCRyDMA/9k="/>
          <p:cNvSpPr>
            <a:spLocks noChangeAspect="1" noChangeArrowheads="1"/>
          </p:cNvSpPr>
          <p:nvPr/>
        </p:nvSpPr>
        <p:spPr bwMode="auto">
          <a:xfrm>
            <a:off x="633413" y="-715963"/>
            <a:ext cx="4905375" cy="2457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pic>
        <p:nvPicPr>
          <p:cNvPr id="19464" name="Picture 10" descr="http://www.johnsonwindowfilms.com/dealer/images/art_148/SunWavesToEarthBlu.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3861048"/>
            <a:ext cx="4905375"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PVERSION" val="5"/>
  <p:tag name="TPFULLVERSION" val="5.4.1.2"/>
  <p:tag name="PPTVERSION" val="14"/>
  <p:tag name="TPOS" val="2"/>
</p:tagLst>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ヒラギノ角ゴ Pro W3"/>
        <a:cs typeface="ヒラギノ角ゴ Pro W3"/>
      </a:majorFont>
      <a:minorFont>
        <a:latin typeface="Arial"/>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8" charset="0"/>
          <a:buNone/>
          <a:tabLst/>
          <a:defRPr kumimoji="0" lang="en-GB" altLang="en-US" sz="2400" b="0" i="0" u="none" strike="noStrike" cap="none" normalizeH="0" baseline="0" smtClean="0">
            <a:ln>
              <a:noFill/>
            </a:ln>
            <a:solidFill>
              <a:schemeClr val="bg1"/>
            </a:solidFill>
            <a:effectLst/>
            <a:latin typeface="Lucida Grande" pitchFamily="80"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8" charset="0"/>
          <a:buNone/>
          <a:tabLst/>
          <a:defRPr kumimoji="0" lang="en-GB" altLang="en-US" sz="2400" b="0" i="0" u="none" strike="noStrike" cap="none" normalizeH="0" baseline="0" smtClean="0">
            <a:ln>
              <a:noFill/>
            </a:ln>
            <a:solidFill>
              <a:schemeClr val="bg1"/>
            </a:solidFill>
            <a:effectLst/>
            <a:latin typeface="Lucida Grande" pitchFamily="80"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9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ヒラギノ角ゴ Pro W3"/>
        <a:cs typeface="ヒラギノ角ゴ Pro W3"/>
      </a:majorFont>
      <a:minorFont>
        <a:latin typeface="Arial"/>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8" charset="0"/>
          <a:buNone/>
          <a:tabLst/>
          <a:defRPr kumimoji="0" lang="en-GB" altLang="en-US" sz="2400" b="0" i="0" u="none" strike="noStrike" cap="none" normalizeH="0" baseline="0" smtClean="0">
            <a:ln>
              <a:noFill/>
            </a:ln>
            <a:solidFill>
              <a:schemeClr val="bg1"/>
            </a:solidFill>
            <a:effectLst/>
            <a:latin typeface="Lucida Grande" pitchFamily="80"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8" charset="0"/>
          <a:buNone/>
          <a:tabLst/>
          <a:defRPr kumimoji="0" lang="en-GB" altLang="en-US" sz="2400" b="0" i="0" u="none" strike="noStrike" cap="none" normalizeH="0" baseline="0" smtClean="0">
            <a:ln>
              <a:noFill/>
            </a:ln>
            <a:solidFill>
              <a:schemeClr val="bg1"/>
            </a:solidFill>
            <a:effectLst/>
            <a:latin typeface="Lucida Grande" pitchFamily="80"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0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ヒラギノ角ゴ Pro W3"/>
        <a:cs typeface="ヒラギノ角ゴ Pro W3"/>
      </a:majorFont>
      <a:minorFont>
        <a:latin typeface="Arial"/>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8" charset="0"/>
          <a:buNone/>
          <a:tabLst/>
          <a:defRPr kumimoji="0" lang="en-GB" altLang="en-US" sz="2400" b="0" i="0" u="none" strike="noStrike" cap="none" normalizeH="0" baseline="0" smtClean="0">
            <a:ln>
              <a:noFill/>
            </a:ln>
            <a:solidFill>
              <a:schemeClr val="bg1"/>
            </a:solidFill>
            <a:effectLst/>
            <a:latin typeface="Lucida Grande" pitchFamily="80"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8" charset="0"/>
          <a:buNone/>
          <a:tabLst/>
          <a:defRPr kumimoji="0" lang="en-GB" altLang="en-US" sz="2400" b="0" i="0" u="none" strike="noStrike" cap="none" normalizeH="0" baseline="0" smtClean="0">
            <a:ln>
              <a:noFill/>
            </a:ln>
            <a:solidFill>
              <a:schemeClr val="bg1"/>
            </a:solidFill>
            <a:effectLst/>
            <a:latin typeface="Lucida Grande" pitchFamily="80"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ヒラギノ角ゴ Pro W3"/>
        <a:cs typeface="ヒラギノ角ゴ Pro W3"/>
      </a:majorFont>
      <a:minorFont>
        <a:latin typeface="Arial"/>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8" charset="0"/>
          <a:buNone/>
          <a:tabLst/>
          <a:defRPr kumimoji="0" lang="en-GB" altLang="en-US" sz="2400" b="0" i="0" u="none" strike="noStrike" cap="none" normalizeH="0" baseline="0" smtClean="0">
            <a:ln>
              <a:noFill/>
            </a:ln>
            <a:solidFill>
              <a:schemeClr val="bg1"/>
            </a:solidFill>
            <a:effectLst/>
            <a:latin typeface="Lucida Grande" pitchFamily="80"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8" charset="0"/>
          <a:buNone/>
          <a:tabLst/>
          <a:defRPr kumimoji="0" lang="en-GB" altLang="en-US" sz="2400" b="0" i="0" u="none" strike="noStrike" cap="none" normalizeH="0" baseline="0" smtClean="0">
            <a:ln>
              <a:noFill/>
            </a:ln>
            <a:solidFill>
              <a:schemeClr val="bg1"/>
            </a:solidFill>
            <a:effectLst/>
            <a:latin typeface="Lucida Grande" pitchFamily="80"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ヒラギノ角ゴ Pro W3"/>
        <a:cs typeface="ヒラギノ角ゴ Pro W3"/>
      </a:majorFont>
      <a:minorFont>
        <a:latin typeface="Arial"/>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8" charset="0"/>
          <a:buNone/>
          <a:tabLst/>
          <a:defRPr kumimoji="0" lang="en-GB" altLang="en-US" sz="2400" b="0" i="0" u="none" strike="noStrike" cap="none" normalizeH="0" baseline="0" smtClean="0">
            <a:ln>
              <a:noFill/>
            </a:ln>
            <a:solidFill>
              <a:schemeClr val="bg1"/>
            </a:solidFill>
            <a:effectLst/>
            <a:latin typeface="Lucida Grande" pitchFamily="80"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8" charset="0"/>
          <a:buNone/>
          <a:tabLst/>
          <a:defRPr kumimoji="0" lang="en-GB" altLang="en-US" sz="2400" b="0" i="0" u="none" strike="noStrike" cap="none" normalizeH="0" baseline="0" smtClean="0">
            <a:ln>
              <a:noFill/>
            </a:ln>
            <a:solidFill>
              <a:schemeClr val="bg1"/>
            </a:solidFill>
            <a:effectLst/>
            <a:latin typeface="Lucida Grande" pitchFamily="80"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ヒラギノ角ゴ Pro W3"/>
        <a:cs typeface="ヒラギノ角ゴ Pro W3"/>
      </a:majorFont>
      <a:minorFont>
        <a:latin typeface="Arial"/>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8" charset="0"/>
          <a:buNone/>
          <a:tabLst/>
          <a:defRPr kumimoji="0" lang="en-GB" altLang="en-US" sz="2400" b="0" i="0" u="none" strike="noStrike" cap="none" normalizeH="0" baseline="0" smtClean="0">
            <a:ln>
              <a:noFill/>
            </a:ln>
            <a:solidFill>
              <a:schemeClr val="bg1"/>
            </a:solidFill>
            <a:effectLst/>
            <a:latin typeface="Lucida Grande" pitchFamily="80"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8" charset="0"/>
          <a:buNone/>
          <a:tabLst/>
          <a:defRPr kumimoji="0" lang="en-GB" altLang="en-US" sz="2400" b="0" i="0" u="none" strike="noStrike" cap="none" normalizeH="0" baseline="0" smtClean="0">
            <a:ln>
              <a:noFill/>
            </a:ln>
            <a:solidFill>
              <a:schemeClr val="bg1"/>
            </a:solidFill>
            <a:effectLst/>
            <a:latin typeface="Lucida Grande" pitchFamily="80"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ヒラギノ角ゴ Pro W3"/>
        <a:cs typeface="ヒラギノ角ゴ Pro W3"/>
      </a:majorFont>
      <a:minorFont>
        <a:latin typeface="Arial"/>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8" charset="0"/>
          <a:buNone/>
          <a:tabLst/>
          <a:defRPr kumimoji="0" lang="en-GB" altLang="en-US" sz="2400" b="0" i="0" u="none" strike="noStrike" cap="none" normalizeH="0" baseline="0" smtClean="0">
            <a:ln>
              <a:noFill/>
            </a:ln>
            <a:solidFill>
              <a:schemeClr val="bg1"/>
            </a:solidFill>
            <a:effectLst/>
            <a:latin typeface="Lucida Grande" pitchFamily="80"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8" charset="0"/>
          <a:buNone/>
          <a:tabLst/>
          <a:defRPr kumimoji="0" lang="en-GB" altLang="en-US" sz="2400" b="0" i="0" u="none" strike="noStrike" cap="none" normalizeH="0" baseline="0" smtClean="0">
            <a:ln>
              <a:noFill/>
            </a:ln>
            <a:solidFill>
              <a:schemeClr val="bg1"/>
            </a:solidFill>
            <a:effectLst/>
            <a:latin typeface="Lucida Grande" pitchFamily="80"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ヒラギノ角ゴ Pro W3"/>
        <a:cs typeface="ヒラギノ角ゴ Pro W3"/>
      </a:majorFont>
      <a:minorFont>
        <a:latin typeface="Arial"/>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8" charset="0"/>
          <a:buNone/>
          <a:tabLst/>
          <a:defRPr kumimoji="0" lang="en-GB" altLang="en-US" sz="2400" b="0" i="0" u="none" strike="noStrike" cap="none" normalizeH="0" baseline="0" smtClean="0">
            <a:ln>
              <a:noFill/>
            </a:ln>
            <a:solidFill>
              <a:schemeClr val="bg1"/>
            </a:solidFill>
            <a:effectLst/>
            <a:latin typeface="Lucida Grande" pitchFamily="80"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8" charset="0"/>
          <a:buNone/>
          <a:tabLst/>
          <a:defRPr kumimoji="0" lang="en-GB" altLang="en-US" sz="2400" b="0" i="0" u="none" strike="noStrike" cap="none" normalizeH="0" baseline="0" smtClean="0">
            <a:ln>
              <a:noFill/>
            </a:ln>
            <a:solidFill>
              <a:schemeClr val="bg1"/>
            </a:solidFill>
            <a:effectLst/>
            <a:latin typeface="Lucida Grande" pitchFamily="80"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6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ヒラギノ角ゴ Pro W3"/>
        <a:cs typeface="ヒラギノ角ゴ Pro W3"/>
      </a:majorFont>
      <a:minorFont>
        <a:latin typeface="Arial"/>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8" charset="0"/>
          <a:buNone/>
          <a:tabLst/>
          <a:defRPr kumimoji="0" lang="en-GB" altLang="en-US" sz="2400" b="0" i="0" u="none" strike="noStrike" cap="none" normalizeH="0" baseline="0" smtClean="0">
            <a:ln>
              <a:noFill/>
            </a:ln>
            <a:solidFill>
              <a:schemeClr val="bg1"/>
            </a:solidFill>
            <a:effectLst/>
            <a:latin typeface="Lucida Grande" pitchFamily="80"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8" charset="0"/>
          <a:buNone/>
          <a:tabLst/>
          <a:defRPr kumimoji="0" lang="en-GB" altLang="en-US" sz="2400" b="0" i="0" u="none" strike="noStrike" cap="none" normalizeH="0" baseline="0" smtClean="0">
            <a:ln>
              <a:noFill/>
            </a:ln>
            <a:solidFill>
              <a:schemeClr val="bg1"/>
            </a:solidFill>
            <a:effectLst/>
            <a:latin typeface="Lucida Grande" pitchFamily="80"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7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ヒラギノ角ゴ Pro W3"/>
        <a:cs typeface="ヒラギノ角ゴ Pro W3"/>
      </a:majorFont>
      <a:minorFont>
        <a:latin typeface="Arial"/>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8" charset="0"/>
          <a:buNone/>
          <a:tabLst/>
          <a:defRPr kumimoji="0" lang="en-GB" altLang="en-US" sz="2400" b="0" i="0" u="none" strike="noStrike" cap="none" normalizeH="0" baseline="0" smtClean="0">
            <a:ln>
              <a:noFill/>
            </a:ln>
            <a:solidFill>
              <a:schemeClr val="bg1"/>
            </a:solidFill>
            <a:effectLst/>
            <a:latin typeface="Lucida Grande" pitchFamily="80"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8" charset="0"/>
          <a:buNone/>
          <a:tabLst/>
          <a:defRPr kumimoji="0" lang="en-GB" altLang="en-US" sz="2400" b="0" i="0" u="none" strike="noStrike" cap="none" normalizeH="0" baseline="0" smtClean="0">
            <a:ln>
              <a:noFill/>
            </a:ln>
            <a:solidFill>
              <a:schemeClr val="bg1"/>
            </a:solidFill>
            <a:effectLst/>
            <a:latin typeface="Lucida Grande" pitchFamily="80"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8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ヒラギノ角ゴ Pro W3"/>
        <a:cs typeface="ヒラギノ角ゴ Pro W3"/>
      </a:majorFont>
      <a:minorFont>
        <a:latin typeface="Arial"/>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8" charset="0"/>
          <a:buNone/>
          <a:tabLst/>
          <a:defRPr kumimoji="0" lang="en-GB" altLang="en-US" sz="2400" b="0" i="0" u="none" strike="noStrike" cap="none" normalizeH="0" baseline="0" smtClean="0">
            <a:ln>
              <a:noFill/>
            </a:ln>
            <a:solidFill>
              <a:schemeClr val="bg1"/>
            </a:solidFill>
            <a:effectLst/>
            <a:latin typeface="Lucida Grande" pitchFamily="80"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8" charset="0"/>
          <a:buNone/>
          <a:tabLst/>
          <a:defRPr kumimoji="0" lang="en-GB" altLang="en-US" sz="2400" b="0" i="0" u="none" strike="noStrike" cap="none" normalizeH="0" baseline="0" smtClean="0">
            <a:ln>
              <a:noFill/>
            </a:ln>
            <a:solidFill>
              <a:schemeClr val="bg1"/>
            </a:solidFill>
            <a:effectLst/>
            <a:latin typeface="Lucida Grande" pitchFamily="80"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5ED9ED10E9300448A05A761E176300E" ma:contentTypeVersion="18" ma:contentTypeDescription="Create a new document." ma:contentTypeScope="" ma:versionID="817422dbb0f83c1b63b982e86613d3cf">
  <xsd:schema xmlns:xsd="http://www.w3.org/2001/XMLSchema" xmlns:xs="http://www.w3.org/2001/XMLSchema" xmlns:p="http://schemas.microsoft.com/office/2006/metadata/properties" xmlns:ns2="2ed6c7d6-3e01-481e-9ae3-84edd9f66310" xmlns:ns3="eb2b2608-6bf3-40f2-afce-32e7af62b405" targetNamespace="http://schemas.microsoft.com/office/2006/metadata/properties" ma:root="true" ma:fieldsID="de187c0f11c24321ab8925e17c44c1a1" ns2:_="" ns3:_="">
    <xsd:import namespace="2ed6c7d6-3e01-481e-9ae3-84edd9f66310"/>
    <xsd:import namespace="eb2b2608-6bf3-40f2-afce-32e7af62b40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ServiceAutoKeyPoints" minOccurs="0"/>
                <xsd:element ref="ns2:MediaServiceKeyPoints"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ed6c7d6-3e01-481e-9ae3-84edd9f6631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fe07c91c-676c-4292-ab42-0332d43006d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b2b2608-6bf3-40f2-afce-32e7af62b40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be586d96-e388-4fb2-a07f-ba1f7bb533f6}" ma:internalName="TaxCatchAll" ma:showField="CatchAllData" ma:web="eb2b2608-6bf3-40f2-afce-32e7af62b40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eb2b2608-6bf3-40f2-afce-32e7af62b405" xsi:nil="true"/>
    <lcf76f155ced4ddcb4097134ff3c332f xmlns="2ed6c7d6-3e01-481e-9ae3-84edd9f66310">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19130F4-0322-477D-B84B-28E60F912C4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ed6c7d6-3e01-481e-9ae3-84edd9f66310"/>
    <ds:schemaRef ds:uri="eb2b2608-6bf3-40f2-afce-32e7af62b40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9D256BF-CF4D-4E28-9F02-7B18D5551FBE}">
  <ds:schemaRefs>
    <ds:schemaRef ds:uri="http://schemas.microsoft.com/office/infopath/2007/PartnerControls"/>
    <ds:schemaRef ds:uri="http://schemas.microsoft.com/office/2006/documentManagement/types"/>
    <ds:schemaRef ds:uri="http://purl.org/dc/dcmitype/"/>
    <ds:schemaRef ds:uri="2ed6c7d6-3e01-481e-9ae3-84edd9f66310"/>
    <ds:schemaRef ds:uri="http://purl.org/dc/terms/"/>
    <ds:schemaRef ds:uri="http://purl.org/dc/elements/1.1/"/>
    <ds:schemaRef ds:uri="http://www.w3.org/XML/1998/namespace"/>
    <ds:schemaRef ds:uri="http://schemas.openxmlformats.org/package/2006/metadata/core-properties"/>
    <ds:schemaRef ds:uri="http://schemas.microsoft.com/office/2006/metadata/properties"/>
    <ds:schemaRef ds:uri="eb2b2608-6bf3-40f2-afce-32e7af62b405"/>
  </ds:schemaRefs>
</ds:datastoreItem>
</file>

<file path=customXml/itemProps3.xml><?xml version="1.0" encoding="utf-8"?>
<ds:datastoreItem xmlns:ds="http://schemas.openxmlformats.org/officeDocument/2006/customXml" ds:itemID="{FD3E0A45-0906-4A3A-A37B-1E786E88308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1888</TotalTime>
  <Words>1436</Words>
  <Application>Microsoft Macintosh PowerPoint</Application>
  <PresentationFormat>On-screen Show (4:3)</PresentationFormat>
  <Paragraphs>163</Paragraphs>
  <Slides>27</Slides>
  <Notes>25</Notes>
  <HiddenSlides>0</HiddenSlides>
  <MMClips>1</MMClips>
  <ScaleCrop>false</ScaleCrop>
  <HeadingPairs>
    <vt:vector size="6" baseType="variant">
      <vt:variant>
        <vt:lpstr>Fonts Used</vt:lpstr>
      </vt:variant>
      <vt:variant>
        <vt:i4>10</vt:i4>
      </vt:variant>
      <vt:variant>
        <vt:lpstr>Theme</vt:lpstr>
      </vt:variant>
      <vt:variant>
        <vt:i4>11</vt:i4>
      </vt:variant>
      <vt:variant>
        <vt:lpstr>Slide Titles</vt:lpstr>
      </vt:variant>
      <vt:variant>
        <vt:i4>27</vt:i4>
      </vt:variant>
    </vt:vector>
  </HeadingPairs>
  <TitlesOfParts>
    <vt:vector size="48" baseType="lpstr">
      <vt:lpstr>Acrobat</vt:lpstr>
      <vt:lpstr>Arial</vt:lpstr>
      <vt:lpstr>Calibri</vt:lpstr>
      <vt:lpstr>Helvetica Neue</vt:lpstr>
      <vt:lpstr>Lucida Grande</vt:lpstr>
      <vt:lpstr>Lucida Sans Unicode</vt:lpstr>
      <vt:lpstr>NotesESAbold</vt:lpstr>
      <vt:lpstr>Open Sans</vt:lpstr>
      <vt:lpstr>Times New Roman</vt:lpstr>
      <vt:lpstr>Wingdings</vt:lpstr>
      <vt:lpstr>Office Theme</vt:lpstr>
      <vt:lpstr>1_Office Theme</vt:lpstr>
      <vt:lpstr>2_Office Theme</vt:lpstr>
      <vt:lpstr>3_Office Theme</vt:lpstr>
      <vt:lpstr>4_Office Theme</vt:lpstr>
      <vt:lpstr>5_Office Theme</vt:lpstr>
      <vt:lpstr>6_Office Theme</vt:lpstr>
      <vt:lpstr>7_Office Theme</vt:lpstr>
      <vt:lpstr>8_Office Theme</vt:lpstr>
      <vt:lpstr>9_Office Theme</vt:lpstr>
      <vt:lpstr>10_Office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STFC Corporate PowerPoint Template</dc:title>
  <dc:creator>kw77</dc:creator>
  <cp:lastModifiedBy>Westwood, Daniel (STFC,RAL,RALSP)</cp:lastModifiedBy>
  <cp:revision>74</cp:revision>
  <cp:lastPrinted>1601-01-01T00:00:00Z</cp:lastPrinted>
  <dcterms:created xsi:type="dcterms:W3CDTF">2012-07-12T11:46:55Z</dcterms:created>
  <dcterms:modified xsi:type="dcterms:W3CDTF">2024-04-30T10:27:33Z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
    <vt:lpwstr>Document</vt:lpwstr>
  </property>
  <property fmtid="{D5CDD505-2E9C-101B-9397-08002B2CF9AE}" pid="3" name="ContentTypeId">
    <vt:lpwstr>0x01010045ED9ED10E9300448A05A761E176300E</vt:lpwstr>
  </property>
  <property fmtid="{D5CDD505-2E9C-101B-9397-08002B2CF9AE}" pid="4" name="display_urn:schemas-microsoft-com:office:office#Author">
    <vt:lpwstr>Summers, Karen (STFC,RAL,OBR)</vt:lpwstr>
  </property>
  <property fmtid="{D5CDD505-2E9C-101B-9397-08002B2CF9AE}" pid="5" name="display_urn:schemas-microsoft-com:office:office#Editor">
    <vt:lpwstr>Summers, Karen (STFC,RAL,OBR)</vt:lpwstr>
  </property>
  <property fmtid="{D5CDD505-2E9C-101B-9397-08002B2CF9AE}" pid="6" name="MediaServiceImageTags">
    <vt:lpwstr/>
  </property>
</Properties>
</file>